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chicken and 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foo 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notes inside a column</a:t>
            </a:r>
          </a:p>
          <a:p>
            <a:pPr lvl="0" indent="0" marL="0">
              <a:buNone/>
            </a:pPr>
          </a:p>
          <a:p>
            <a:pPr lvl="0" indent="0" marL="0">
              <a:buNone/>
            </a:pPr>
            <a:r>
              <a:rPr/>
              <a:t>Some notes outside the 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18000" y="1816100"/>
            <a:ext cx="38354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The 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1816100"/>
          <a:ext cx="102235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>
            <p:ph idx="1"/>
          </p:nvPr>
        </p:nvSpPr>
        <p:spPr>
          <a:xfrm>
            <a:off x="1117600" y="5651500"/>
            <a:ext cx="102235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Demonstration of simple table syntax, with 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/>
            <a:r>
              <a:rPr/>
              <a:t>some stuff</a:t>
            </a:r>
          </a:p>
          <a:p>
            <a:pPr lvl="0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2025-05-10T19:56:17Z</dcterms:created>
  <dcterms:modified xsi:type="dcterms:W3CDTF">2025-05-10T19:56:17Z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