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7" Type="http://schemas.openxmlformats.org/officeDocument/2006/relationships/viewProps" Target="viewProps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chicken and dumplings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foo 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notes inside a column</a:t>
            </a:r>
          </a:p>
          <a:p>
            <a:pPr lvl="0" indent="0" marL="0">
              <a:buNone/>
            </a:pPr>
          </a:p>
          <a:p>
            <a:pPr lvl="0" indent="0" marL="0">
              <a:buNone/>
            </a:pPr>
            <a:r>
              <a:rPr/>
              <a:t>Some notes outside the 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g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g:  lalune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24200" y="1193800"/>
            <a:ext cx="2882900" cy="2882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The moon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288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Default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ctr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1" name="TextBox 3"/>
          <p:cNvSpPr txBox="1"/>
          <p:nvPr>
            <p:ph idx="1"/>
          </p:nvPr>
        </p:nvSpPr>
        <p:spPr>
          <a:xfrm>
            <a:off x="457200" y="40767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Demonstration of simple table syntax, with alignment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/>
            <a:r>
              <a:rPr/>
              <a:t>some stuff</a:t>
            </a:r>
          </a:p>
          <a:p>
            <a:pPr lvl="0"/>
            <a:r>
              <a:rPr/>
              <a:t>some more stuff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other </a:t>
            </a:r>
            <a:r>
              <a:rPr i="1"/>
              <a:t>stuff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2025-05-10T19:56:14Z</dcterms:created>
  <dcterms:modified xsi:type="dcterms:W3CDTF">2025-05-10T19:56:14Z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