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Override PartName="/docProps/app.xml" ContentType="application/vnd.openxmlformats-officedocument.extended-properties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theme/theme1.xml" ContentType="application/vnd.openxmlformats-officedocument.theme+xml"/>
  <Override PartName="/ppt/theme/theme2.xml" ContentType="application/vnd.openxmlformats-officedocument.theme+xml"/>
  <Override PartName="/ppt/presProps.xml" ContentType="application/vnd.openxmlformats-officedocument.presentationml.presProps+xml"/>
  <Override PartName="/ppt/tableStyles.xml" ContentType="application/vnd.openxmlformats-officedocument.presentationml.tableStyles+xml"/>
  <Override PartName="/ppt/notesMasters/notesMaster1.xml" ContentType="application/vnd.openxmlformats-officedocument.presentationml.notesMaster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presentation.xml" ContentType="application/vnd.openxmlformats-officedocument.presentationml.presentation.main+xml"/>
  <Override PartName="/ppt/viewProps.xml" ContentType="application/vnd.openxmlformats-officedocument.presentationml.viewProps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notesSlides/notesSlide1.xml" ContentType="application/vnd.openxmlformats-officedocument.presentationml.notesSlide+xml"/>
</Types>
</file>

<file path=_rels/.rels><?xml version="1.0" encoding="UTF-8"?><Relationships xmlns="http://schemas.openxmlformats.org/package/2006/relationships"><Relationship Id="rId1" Type="http://schemas.openxmlformats.org/officeDocument/2006/relationships/officeDocument" Target="ppt/presentation.xml" /><Relationship Id="rId2" Type="http://schemas.openxmlformats.org/package/2006/relationships/metadata/core-properties" Target="docProps/core.xml" /><Relationship Id="rId3" Type="http://schemas.openxmlformats.org/package/2006/relationships/metadata/extended-properties" Target="docProps/app.xml" /><Relationship Id="rId4" Type="http://schemas.openxmlformats.org/officeDocument/2006/relationships/custom-properties" Target="docProps/custom.xml" /></Relationships>
</file>

<file path=ppt/presentation.xml><?xml version="1.0" encoding="utf-8"?>
<p:presentation xmlns:a="http://schemas.openxmlformats.org/drawingml/2006/main" xmlns:p="http://schemas.openxmlformats.org/presentationml/2006/main" xmlns:r="http://schemas.openxmlformats.org/officeDocument/2006/relationships" autoCompressPictures="0" saveSubsetFonts="1">
  <p:sldMasterIdLst>
    <p:sldMasterId id="2147483648" r:id="rId1"/>
  </p:sldMasterIdLst>
  <p:notesMasterIdLst>
    <p:notesMasterId r:id="rId4"/>
  </p:notesMasterIdLst>
  <p:sldIdLst>
    <p:sldId id="256" r:id="rId2"/>
    <p:sldId id="257" r:id="rId3"/>
  </p:sldIdLst>
  <p:sldSz cx="9144000" cy="5143500" type="screen16x9"/>
  <p:notesSz cx="6858000" cy="9144000"/>
  <p:defaultTextStyle>
    <a:defPPr>
      <a:defRPr lang="en-US"/>
    </a:defPPr>
    <a:lvl1pPr algn="l" defTabSz="457200" eaLnBrk="1" hangingPunct="1" latinLnBrk="0" marL="0" rtl="0">
      <a:defRPr kern="1200" sz="1800">
        <a:solidFill>
          <a:schemeClr val="tx1"/>
        </a:solidFill>
        <a:latin typeface="+mn-lt"/>
        <a:ea typeface="+mn-ea"/>
        <a:cs typeface="+mn-cs"/>
      </a:defRPr>
    </a:lvl1pPr>
    <a:lvl2pPr algn="l" defTabSz="457200" eaLnBrk="1" hangingPunct="1" latinLnBrk="0" marL="457200" rtl="0">
      <a:defRPr kern="1200" sz="1800">
        <a:solidFill>
          <a:schemeClr val="tx1"/>
        </a:solidFill>
        <a:latin typeface="+mn-lt"/>
        <a:ea typeface="+mn-ea"/>
        <a:cs typeface="+mn-cs"/>
      </a:defRPr>
    </a:lvl2pPr>
    <a:lvl3pPr algn="l" defTabSz="457200" eaLnBrk="1" hangingPunct="1" latinLnBrk="0" marL="914400" rtl="0">
      <a:defRPr kern="1200" sz="1800">
        <a:solidFill>
          <a:schemeClr val="tx1"/>
        </a:solidFill>
        <a:latin typeface="+mn-lt"/>
        <a:ea typeface="+mn-ea"/>
        <a:cs typeface="+mn-cs"/>
      </a:defRPr>
    </a:lvl3pPr>
    <a:lvl4pPr algn="l" defTabSz="457200" eaLnBrk="1" hangingPunct="1" latinLnBrk="0" marL="1371600" rtl="0">
      <a:defRPr kern="1200" sz="1800">
        <a:solidFill>
          <a:schemeClr val="tx1"/>
        </a:solidFill>
        <a:latin typeface="+mn-lt"/>
        <a:ea typeface="+mn-ea"/>
        <a:cs typeface="+mn-cs"/>
      </a:defRPr>
    </a:lvl4pPr>
    <a:lvl5pPr algn="l" defTabSz="457200" eaLnBrk="1" hangingPunct="1" latinLnBrk="0" marL="1828800" rtl="0">
      <a:defRPr kern="1200" sz="1800">
        <a:solidFill>
          <a:schemeClr val="tx1"/>
        </a:solidFill>
        <a:latin typeface="+mn-lt"/>
        <a:ea typeface="+mn-ea"/>
        <a:cs typeface="+mn-cs"/>
      </a:defRPr>
    </a:lvl5pPr>
    <a:lvl6pPr algn="l" defTabSz="457200" eaLnBrk="1" hangingPunct="1" latinLnBrk="0" marL="2286000" rtl="0">
      <a:defRPr kern="1200" sz="1800">
        <a:solidFill>
          <a:schemeClr val="tx1"/>
        </a:solidFill>
        <a:latin typeface="+mn-lt"/>
        <a:ea typeface="+mn-ea"/>
        <a:cs typeface="+mn-cs"/>
      </a:defRPr>
    </a:lvl6pPr>
    <a:lvl7pPr algn="l" defTabSz="457200" eaLnBrk="1" hangingPunct="1" latinLnBrk="0" marL="2743200" rtl="0">
      <a:defRPr kern="1200" sz="1800">
        <a:solidFill>
          <a:schemeClr val="tx1"/>
        </a:solidFill>
        <a:latin typeface="+mn-lt"/>
        <a:ea typeface="+mn-ea"/>
        <a:cs typeface="+mn-cs"/>
      </a:defRPr>
    </a:lvl7pPr>
    <a:lvl8pPr algn="l" defTabSz="457200" eaLnBrk="1" hangingPunct="1" latinLnBrk="0" marL="3200400" rtl="0">
      <a:defRPr kern="1200" sz="1800">
        <a:solidFill>
          <a:schemeClr val="tx1"/>
        </a:solidFill>
        <a:latin typeface="+mn-lt"/>
        <a:ea typeface="+mn-ea"/>
        <a:cs typeface="+mn-cs"/>
      </a:defRPr>
    </a:lvl8pPr>
    <a:lvl9pPr algn="l" defTabSz="457200" eaLnBrk="1" hangingPunct="1" latinLnBrk="0" marL="3657600" rtl="0">
      <a:defRPr kern="1200" sz="18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1620" userDrawn="1">
          <p15:clr>
            <a:srgbClr val="A4A3A4"/>
          </p15:clr>
        </p15:guide>
        <p15:guide id="2" pos="2880" userDrawn="1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p="http://schemas.openxmlformats.org/presentationml/2006/main" xmlns:r="http://schemas.openxmlformats.org/officeDocument/2006/relationships">
  <p:normalViewPr>
    <p:restoredLeft autoAdjust="0" sz="15643"/>
    <p:restoredTop autoAdjust="0" sz="94694"/>
  </p:normalViewPr>
  <p:slideViewPr>
    <p:cSldViewPr snapToGrid="0" snapToObjects="1">
      <p:cViewPr varScale="1">
        <p:scale>
          <a:sx d="100" n="161"/>
          <a:sy d="100" n="161"/>
        </p:scale>
        <p:origin x="560" y="200"/>
      </p:cViewPr>
      <p:guideLst>
        <p:guide orient="horz" pos="1620"/>
        <p:guide pos="2880"/>
      </p:guideLst>
    </p:cSldViewPr>
  </p:slideViewPr>
  <p:outlineViewPr>
    <p:cViewPr>
      <p:scale>
        <a:sx d="100" n="33"/>
        <a:sy d="100" n="33"/>
      </p:scale>
      <p:origin x="0" y="0"/>
    </p:cViewPr>
  </p:outlineViewPr>
  <p:notesTextViewPr>
    <p:cViewPr>
      <p:scale>
        <a:sx d="100" n="100"/>
        <a:sy d="100" n="100"/>
      </p:scale>
      <p:origin x="0" y="0"/>
    </p:cViewPr>
  </p:notesTextViewPr>
  <p:gridSpacing cx="76200" cy="76200"/>
</p:viewPr>
</file>

<file path=ppt/_rels/presentation.xml.rels><?xml version="1.0" encoding="UTF-8"?><Relationships xmlns="http://schemas.openxmlformats.org/package/2006/relationships"><Relationship Id="rId2" Type="http://schemas.openxmlformats.org/officeDocument/2006/relationships/slide" Target="slides/slide1.xml" /><Relationship Id="rId3" Type="http://schemas.openxmlformats.org/officeDocument/2006/relationships/slide" Target="slides/slide2.xml" /><Relationship Id="rId4" Type="http://schemas.openxmlformats.org/officeDocument/2006/relationships/notesMaster" Target="notesMasters/notesMaster1.xml" /><Relationship Id="rId6" Type="http://schemas.openxmlformats.org/officeDocument/2006/relationships/viewProps" Target="viewProps.xml" /><Relationship Id="rId5" Type="http://schemas.openxmlformats.org/officeDocument/2006/relationships/presProps" Target="presProps.xml" /><Relationship Id="rId1" Type="http://schemas.openxmlformats.org/officeDocument/2006/relationships/slideMaster" Target="slideMasters/slideMaster1.xml" /><Relationship Id="rId8" Type="http://schemas.openxmlformats.org/officeDocument/2006/relationships/tableStyles" Target="tableStyles.xml" /><Relationship Id="rId7" Type="http://schemas.openxmlformats.org/officeDocument/2006/relationships/theme" Target="theme/theme1.xml" 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0F9C1CCF-B725-44A7-AA57-5E433BD85C9F}" type="datetimeFigureOut">
              <a:rPr lang="en-US" smtClean="0"/>
              <a:t>1/2/22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18BDFEC3-8487-43E8-A154-7C12CBC1FFF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782709779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?><Relationships xmlns="http://schemas.openxmlformats.org/package/2006/relationships"><Relationship Id="rId2" Type="http://schemas.openxmlformats.org/officeDocument/2006/relationships/slide" Target="../slides/slide1.xml" /><Relationship Id="rId1" Type="http://schemas.openxmlformats.org/officeDocument/2006/relationships/notesMaster" Target="../notesMasters/notesMaster1.xml" 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lvl="0" indent="0" marL="0">
              <a:buNone/>
            </a:pPr>
            <a:r>
              <a:rPr/>
              <a:t>Some speaker notes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18BDFEC3-8487-43E8-A154-7C12CBC1FFF2}" type="slidenum">
              <a:rPr lang="en-US"/>
              <a:t>1</a:t>
            </a:fld>
            <a:endParaRPr lang="en-US"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1597819"/>
            <a:ext cx="7772400" cy="1102519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2914650"/>
            <a:ext cx="6400800" cy="131445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3429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685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0287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17145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057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24003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41EB5C9-1307-BA42-ABA2-0BC069CD8E7F}" type="datetimeFigureOut">
              <a:rPr lang="en-US" smtClean="0"/>
              <a:t>1/2/22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5EF2332-01BF-834F-8236-50238282D53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4435751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41EB5C9-1307-BA42-ABA2-0BC069CD8E7F}" type="datetimeFigureOut">
              <a:rPr lang="en-US" smtClean="0"/>
              <a:t>1/2/22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5EF2332-01BF-834F-8236-50238282D53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38346009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3305176"/>
            <a:ext cx="7772400" cy="1021556"/>
          </a:xfrm>
        </p:spPr>
        <p:txBody>
          <a:bodyPr anchor="t"/>
          <a:lstStyle>
            <a:lvl1pPr algn="l">
              <a:defRPr sz="3000" b="1" cap="all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180035"/>
            <a:ext cx="7772400" cy="1125140"/>
          </a:xfrm>
        </p:spPr>
        <p:txBody>
          <a:bodyPr anchor="b"/>
          <a:lstStyle>
            <a:lvl1pPr marL="0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2pPr>
            <a:lvl3pPr marL="6858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3pPr>
            <a:lvl4pPr marL="10287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4pPr>
            <a:lvl5pPr marL="13716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5pPr>
            <a:lvl6pPr marL="17145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6pPr>
            <a:lvl7pPr marL="20574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7pPr>
            <a:lvl8pPr marL="24003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8pPr>
            <a:lvl9pPr marL="27432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41EB5C9-1307-BA42-ABA2-0BC069CD8E7F}" type="datetimeFigureOut">
              <a:rPr lang="en-US" smtClean="0"/>
              <a:t>1/2/22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5EF2332-01BF-834F-8236-50238282D53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73069076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200151"/>
            <a:ext cx="4038600" cy="3394472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200151"/>
            <a:ext cx="4038600" cy="3394472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41EB5C9-1307-BA42-ABA2-0BC069CD8E7F}" type="datetimeFigureOut">
              <a:rPr lang="en-US" smtClean="0"/>
              <a:t>1/2/22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5EF2332-01BF-834F-8236-50238282D53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19886245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151335"/>
            <a:ext cx="4040188" cy="47982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1631156"/>
            <a:ext cx="4040188" cy="2963466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6" y="1151335"/>
            <a:ext cx="4041775" cy="47982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6" y="1631156"/>
            <a:ext cx="4041775" cy="2963466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41EB5C9-1307-BA42-ABA2-0BC069CD8E7F}" type="datetimeFigureOut">
              <a:rPr lang="en-US" smtClean="0"/>
              <a:t>1/2/22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5EF2332-01BF-834F-8236-50238282D53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535793967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41EB5C9-1307-BA42-ABA2-0BC069CD8E7F}" type="datetimeFigureOut">
              <a:rPr lang="en-US" smtClean="0"/>
              <a:t>1/2/22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5EF2332-01BF-834F-8236-50238282D53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472721253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41EB5C9-1307-BA42-ABA2-0BC069CD8E7F}" type="datetimeFigureOut">
              <a:rPr lang="en-US" smtClean="0"/>
              <a:t>1/2/22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5EF2332-01BF-834F-8236-50238282D53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130901097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1" y="204787"/>
            <a:ext cx="3008313" cy="871538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04788"/>
            <a:ext cx="5111750" cy="4389835"/>
          </a:xfrm>
        </p:spPr>
        <p:txBody>
          <a:bodyPr/>
          <a:lstStyle>
            <a:lvl1pPr>
              <a:defRPr sz="2400"/>
            </a:lvl1pPr>
            <a:lvl2pPr>
              <a:defRPr sz="2100"/>
            </a:lvl2pPr>
            <a:lvl3pPr>
              <a:defRPr sz="1800"/>
            </a:lvl3pPr>
            <a:lvl4pPr>
              <a:defRPr sz="1500"/>
            </a:lvl4pPr>
            <a:lvl5pPr>
              <a:defRPr sz="1500"/>
            </a:lvl5pPr>
            <a:lvl6pPr>
              <a:defRPr sz="1500"/>
            </a:lvl6pPr>
            <a:lvl7pPr>
              <a:defRPr sz="1500"/>
            </a:lvl7pPr>
            <a:lvl8pPr>
              <a:defRPr sz="1500"/>
            </a:lvl8pPr>
            <a:lvl9pPr>
              <a:defRPr sz="15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1" y="1076326"/>
            <a:ext cx="3008313" cy="3518297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41EB5C9-1307-BA42-ABA2-0BC069CD8E7F}" type="datetimeFigureOut">
              <a:rPr lang="en-US" smtClean="0"/>
              <a:t>1/2/22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5EF2332-01BF-834F-8236-50238282D53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540895647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3600450"/>
            <a:ext cx="5486400" cy="425054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459581"/>
            <a:ext cx="5486400" cy="3086100"/>
          </a:xfrm>
        </p:spPr>
        <p:txBody>
          <a:bodyPr/>
          <a:lstStyle>
            <a:lvl1pPr marL="0" indent="0">
              <a:buNone/>
              <a:defRPr sz="2400"/>
            </a:lvl1pPr>
            <a:lvl2pPr marL="342900" indent="0">
              <a:buNone/>
              <a:defRPr sz="2100"/>
            </a:lvl2pPr>
            <a:lvl3pPr marL="685800" indent="0">
              <a:buNone/>
              <a:defRPr sz="1800"/>
            </a:lvl3pPr>
            <a:lvl4pPr marL="1028700" indent="0">
              <a:buNone/>
              <a:defRPr sz="1500"/>
            </a:lvl4pPr>
            <a:lvl5pPr marL="1371600" indent="0">
              <a:buNone/>
              <a:defRPr sz="1500"/>
            </a:lvl5pPr>
            <a:lvl6pPr marL="1714500" indent="0">
              <a:buNone/>
              <a:defRPr sz="1500"/>
            </a:lvl6pPr>
            <a:lvl7pPr marL="2057400" indent="0">
              <a:buNone/>
              <a:defRPr sz="1500"/>
            </a:lvl7pPr>
            <a:lvl8pPr marL="2400300" indent="0">
              <a:buNone/>
              <a:defRPr sz="1500"/>
            </a:lvl8pPr>
            <a:lvl9pPr marL="2743200" indent="0">
              <a:buNone/>
              <a:defRPr sz="15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4025503"/>
            <a:ext cx="5486400" cy="603647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41EB5C9-1307-BA42-ABA2-0BC069CD8E7F}" type="datetimeFigureOut">
              <a:rPr lang="en-US" smtClean="0"/>
              <a:t>1/2/22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5EF2332-01BF-834F-8236-50238282D53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566899855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41EB5C9-1307-BA42-ABA2-0BC069CD8E7F}" type="datetimeFigureOut">
              <a:rPr lang="en-US" smtClean="0"/>
              <a:t>1/2/22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5EF2332-01BF-834F-8236-50238282D53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3914798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05979"/>
            <a:ext cx="2057400" cy="4388644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05979"/>
            <a:ext cx="6019800" cy="4388644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41EB5C9-1307-BA42-ABA2-0BC069CD8E7F}" type="datetimeFigureOut">
              <a:rPr lang="en-US" smtClean="0"/>
              <a:t>1/2/22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5EF2332-01BF-834F-8236-50238282D53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581529045"/>
      </p:ext>
    </p:extLst>
  </p:cSld>
  <p:clrMapOvr>
    <a:masterClrMapping/>
  </p:clrMapOvr>
</p:sldLayout>
</file>

<file path=ppt/slideMasters/_rels/slideMaster1.xml.rels><?xml version="1.0" encoding="UTF-8"?><Relationships xmlns="http://schemas.openxmlformats.org/package/2006/relationships"><Relationship Id="rId8" Target="../slideLayouts/slideLayout8.xml" Type="http://schemas.openxmlformats.org/officeDocument/2006/relationships/slideLayout" /><Relationship Id="rId3" Target="../slideLayouts/slideLayout3.xml" Type="http://schemas.openxmlformats.org/officeDocument/2006/relationships/slideLayout" /><Relationship Id="rId7" Target="../slideLayouts/slideLayout7.xml" Type="http://schemas.openxmlformats.org/officeDocument/2006/relationships/slideLayout" /><Relationship Id="rId12" Target="../theme/theme1.xml" Type="http://schemas.openxmlformats.org/officeDocument/2006/relationships/theme" /><Relationship Id="rId2" Target="../slideLayouts/slideLayout2.xml" Type="http://schemas.openxmlformats.org/officeDocument/2006/relationships/slideLayout" /><Relationship Id="rId1" Target="../slideLayouts/slideLayout1.xml" Type="http://schemas.openxmlformats.org/officeDocument/2006/relationships/slideLayout" /><Relationship Id="rId6" Target="../slideLayouts/slideLayout6.xml" Type="http://schemas.openxmlformats.org/officeDocument/2006/relationships/slideLayout" /><Relationship Id="rId11" Target="../slideLayouts/slideLayout11.xml" Type="http://schemas.openxmlformats.org/officeDocument/2006/relationships/slideLayout" /><Relationship Id="rId5" Target="../slideLayouts/slideLayout5.xml" Type="http://schemas.openxmlformats.org/officeDocument/2006/relationships/slideLayout" /><Relationship Id="rId10" Target="../slideLayouts/slideLayout10.xml" Type="http://schemas.openxmlformats.org/officeDocument/2006/relationships/slideLayout" /><Relationship Id="rId4" Target="../slideLayouts/slideLayout4.xml" Type="http://schemas.openxmlformats.org/officeDocument/2006/relationships/slideLayout" /><Relationship Id="rId9" Target="../slideLayouts/slideLayout9.xml" Type="http://schemas.openxmlformats.org/officeDocument/2006/relationships/slideLayout" /></Relationships>
</file>

<file path=ppt/slideMasters/slideMaster1.xml><?xml version="1.0" encoding="utf-8"?>
<p:sldMaster xmlns:a="http://schemas.openxmlformats.org/drawingml/2006/main" xmlns:p="http://schemas.openxmlformats.org/presentationml/2006/main" xmlns:r="http://schemas.openxmlformats.org/officeDocument/2006/relationships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05979"/>
            <a:ext cx="8229600" cy="857250"/>
          </a:xfrm>
          <a:prstGeom prst="rect">
            <a:avLst/>
          </a:prstGeom>
        </p:spPr>
        <p:txBody>
          <a:bodyPr anchor="ctr" bIns="45720" lIns="91440" rIns="91440" rtlCol="0" tIns="45720" vert="horz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idx="1" type="body"/>
          </p:nvPr>
        </p:nvSpPr>
        <p:spPr>
          <a:xfrm>
            <a:off x="457200" y="1200151"/>
            <a:ext cx="8229600" cy="3394472"/>
          </a:xfrm>
          <a:prstGeom prst="rect">
            <a:avLst/>
          </a:prstGeom>
        </p:spPr>
        <p:txBody>
          <a:bodyPr bIns="45720" lIns="91440" rIns="91440" rtlCol="0" tIns="45720" vert="horz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idx="2" sz="half" type="dt"/>
          </p:nvPr>
        </p:nvSpPr>
        <p:spPr>
          <a:xfrm>
            <a:off x="457200" y="4767263"/>
            <a:ext cx="2133600" cy="273844"/>
          </a:xfrm>
          <a:prstGeom prst="rect">
            <a:avLst/>
          </a:prstGeom>
        </p:spPr>
        <p:txBody>
          <a:bodyPr anchor="ctr" bIns="45720" lIns="91440" rIns="91440" rtlCol="0" tIns="45720" vert="horz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241EB5C9-1307-BA42-ABA2-0BC069CD8E7F}" type="datetimeFigureOut">
              <a:rPr lang="en-US" smtClean="0"/>
              <a:t>1/2/22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idx="3" sz="quarter" type="ftr"/>
          </p:nvPr>
        </p:nvSpPr>
        <p:spPr>
          <a:xfrm>
            <a:off x="3124200" y="4767263"/>
            <a:ext cx="2895600" cy="273844"/>
          </a:xfrm>
          <a:prstGeom prst="rect">
            <a:avLst/>
          </a:prstGeom>
        </p:spPr>
        <p:txBody>
          <a:bodyPr anchor="ctr" bIns="45720" lIns="91440" rIns="91440" rtlCol="0" tIns="45720" vert="horz"/>
          <a:lstStyle>
            <a:lvl1pPr algn="ctr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idx="4" sz="quarter" type="sldNum"/>
          </p:nvPr>
        </p:nvSpPr>
        <p:spPr>
          <a:xfrm>
            <a:off x="6553200" y="4767263"/>
            <a:ext cx="2133600" cy="273844"/>
          </a:xfrm>
          <a:prstGeom prst="rect">
            <a:avLst/>
          </a:prstGeom>
        </p:spPr>
        <p:txBody>
          <a:bodyPr anchor="ctr" bIns="45720" lIns="91440" rIns="91440" rtlCol="0" tIns="45720" vert="horz"/>
          <a:lstStyle>
            <a:lvl1pPr algn="r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5EF2332-01BF-834F-8236-50238282D53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76200875"/>
      </p:ext>
    </p:extLst>
  </p:cSld>
  <p:clrMap accent1="accent1" accent2="accent2" accent3="accent3" accent4="accent4" accent5="accent5" accent6="accent6" bg1="lt1" bg2="lt2" folHlink="folHlink" hlink="hlink" tx1="dk1" tx2="dk2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342900" eaLnBrk="1" hangingPunct="1" latinLnBrk="0" rtl="0">
        <a:spcBef>
          <a:spcPct val="0"/>
        </a:spcBef>
        <a:buNone/>
        <a:defRPr kern="1200" sz="33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algn="l" defTabSz="342900" eaLnBrk="1" hangingPunct="1" indent="-342900" latinLnBrk="0" marL="342900" rtl="0">
        <a:spcBef>
          <a:spcPct val="20000"/>
        </a:spcBef>
        <a:buFont typeface="Arial"/>
        <a:buChar char="•"/>
        <a:defRPr kern="1200" sz="2400">
          <a:solidFill>
            <a:schemeClr val="tx1"/>
          </a:solidFill>
          <a:latin typeface="+mn-lt"/>
          <a:ea typeface="+mn-ea"/>
          <a:cs typeface="+mn-cs"/>
        </a:defRPr>
      </a:lvl1pPr>
      <a:lvl2pPr algn="l" defTabSz="342900" eaLnBrk="1" hangingPunct="1" indent="-342900" latinLnBrk="0" marL="685800" rtl="0">
        <a:spcBef>
          <a:spcPct val="20000"/>
        </a:spcBef>
        <a:buFont typeface="Arial"/>
        <a:buChar char="–"/>
        <a:defRPr kern="1200" sz="2100">
          <a:solidFill>
            <a:schemeClr val="tx1"/>
          </a:solidFill>
          <a:latin typeface="+mn-lt"/>
          <a:ea typeface="+mn-ea"/>
          <a:cs typeface="+mn-cs"/>
        </a:defRPr>
      </a:lvl2pPr>
      <a:lvl3pPr algn="l" defTabSz="342900" eaLnBrk="1" hangingPunct="1" indent="-342900" latinLnBrk="0" marL="1028700" rtl="0">
        <a:spcBef>
          <a:spcPct val="20000"/>
        </a:spcBef>
        <a:buFont typeface="Arial"/>
        <a:buChar char="•"/>
        <a:defRPr kern="1200" sz="1800">
          <a:solidFill>
            <a:schemeClr val="tx1"/>
          </a:solidFill>
          <a:latin typeface="+mn-lt"/>
          <a:ea typeface="+mn-ea"/>
          <a:cs typeface="+mn-cs"/>
        </a:defRPr>
      </a:lvl3pPr>
      <a:lvl4pPr algn="l" defTabSz="342900" eaLnBrk="1" hangingPunct="1" indent="-342900" latinLnBrk="0" marL="1371600" rtl="0">
        <a:spcBef>
          <a:spcPct val="20000"/>
        </a:spcBef>
        <a:buFont typeface="Arial"/>
        <a:buChar char="–"/>
        <a:defRPr kern="1200" sz="1500">
          <a:solidFill>
            <a:schemeClr val="tx1"/>
          </a:solidFill>
          <a:latin typeface="+mn-lt"/>
          <a:ea typeface="+mn-ea"/>
          <a:cs typeface="+mn-cs"/>
        </a:defRPr>
      </a:lvl4pPr>
      <a:lvl5pPr algn="l" defTabSz="342900" eaLnBrk="1" hangingPunct="1" indent="-342900" latinLnBrk="0" marL="1714500" rtl="0">
        <a:spcBef>
          <a:spcPct val="20000"/>
        </a:spcBef>
        <a:buFont typeface="Arial"/>
        <a:buChar char="»"/>
        <a:defRPr kern="1200" sz="1500">
          <a:solidFill>
            <a:schemeClr val="tx1"/>
          </a:solidFill>
          <a:latin typeface="+mn-lt"/>
          <a:ea typeface="+mn-ea"/>
          <a:cs typeface="+mn-cs"/>
        </a:defRPr>
      </a:lvl5pPr>
      <a:lvl6pPr algn="l" defTabSz="342900" eaLnBrk="1" hangingPunct="1" indent="-342900" latinLnBrk="0" marL="2057400" rtl="0">
        <a:spcBef>
          <a:spcPct val="20000"/>
        </a:spcBef>
        <a:buFont typeface="Arial"/>
        <a:buChar char="•"/>
        <a:defRPr kern="1200" sz="1500">
          <a:solidFill>
            <a:schemeClr val="tx1"/>
          </a:solidFill>
          <a:latin typeface="+mn-lt"/>
          <a:ea typeface="+mn-ea"/>
          <a:cs typeface="+mn-cs"/>
        </a:defRPr>
      </a:lvl6pPr>
      <a:lvl7pPr algn="l" defTabSz="342900" eaLnBrk="1" hangingPunct="1" indent="-342900" latinLnBrk="0" marL="2400300" rtl="0">
        <a:spcBef>
          <a:spcPct val="20000"/>
        </a:spcBef>
        <a:buFont typeface="Arial"/>
        <a:buChar char="•"/>
        <a:defRPr kern="1200" sz="1500">
          <a:solidFill>
            <a:schemeClr val="tx1"/>
          </a:solidFill>
          <a:latin typeface="+mn-lt"/>
          <a:ea typeface="+mn-ea"/>
          <a:cs typeface="+mn-cs"/>
        </a:defRPr>
      </a:lvl7pPr>
      <a:lvl8pPr algn="l" defTabSz="342900" eaLnBrk="1" hangingPunct="1" indent="-342900" latinLnBrk="0" marL="2743200" rtl="0">
        <a:spcBef>
          <a:spcPct val="20000"/>
        </a:spcBef>
        <a:buFont typeface="Arial"/>
        <a:buChar char="•"/>
        <a:defRPr kern="1200" sz="1500">
          <a:solidFill>
            <a:schemeClr val="tx1"/>
          </a:solidFill>
          <a:latin typeface="+mn-lt"/>
          <a:ea typeface="+mn-ea"/>
          <a:cs typeface="+mn-cs"/>
        </a:defRPr>
      </a:lvl8pPr>
      <a:lvl9pPr algn="l" defTabSz="342900" eaLnBrk="1" hangingPunct="1" indent="-342900" latinLnBrk="0" marL="3086100" rtl="0">
        <a:spcBef>
          <a:spcPct val="20000"/>
        </a:spcBef>
        <a:buFont typeface="Arial"/>
        <a:buChar char="•"/>
        <a:defRPr kern="1200" sz="15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algn="l" defTabSz="342900" eaLnBrk="1" hangingPunct="1" latinLnBrk="0" marL="0" rtl="0">
        <a:defRPr kern="1200" sz="1350">
          <a:solidFill>
            <a:schemeClr val="tx1"/>
          </a:solidFill>
          <a:latin typeface="+mn-lt"/>
          <a:ea typeface="+mn-ea"/>
          <a:cs typeface="+mn-cs"/>
        </a:defRPr>
      </a:lvl1pPr>
      <a:lvl2pPr algn="l" defTabSz="342900" eaLnBrk="1" hangingPunct="1" latinLnBrk="0" marL="342900" rtl="0">
        <a:defRPr kern="1200" sz="1350">
          <a:solidFill>
            <a:schemeClr val="tx1"/>
          </a:solidFill>
          <a:latin typeface="+mn-lt"/>
          <a:ea typeface="+mn-ea"/>
          <a:cs typeface="+mn-cs"/>
        </a:defRPr>
      </a:lvl2pPr>
      <a:lvl3pPr algn="l" defTabSz="342900" eaLnBrk="1" hangingPunct="1" latinLnBrk="0" marL="685800" rtl="0">
        <a:defRPr kern="1200" sz="1350">
          <a:solidFill>
            <a:schemeClr val="tx1"/>
          </a:solidFill>
          <a:latin typeface="+mn-lt"/>
          <a:ea typeface="+mn-ea"/>
          <a:cs typeface="+mn-cs"/>
        </a:defRPr>
      </a:lvl3pPr>
      <a:lvl4pPr algn="l" defTabSz="342900" eaLnBrk="1" hangingPunct="1" latinLnBrk="0" marL="1028700" rtl="0">
        <a:defRPr kern="1200" sz="1350">
          <a:solidFill>
            <a:schemeClr val="tx1"/>
          </a:solidFill>
          <a:latin typeface="+mn-lt"/>
          <a:ea typeface="+mn-ea"/>
          <a:cs typeface="+mn-cs"/>
        </a:defRPr>
      </a:lvl4pPr>
      <a:lvl5pPr algn="l" defTabSz="342900" eaLnBrk="1" hangingPunct="1" latinLnBrk="0" marL="1371600" rtl="0">
        <a:defRPr kern="1200" sz="1350">
          <a:solidFill>
            <a:schemeClr val="tx1"/>
          </a:solidFill>
          <a:latin typeface="+mn-lt"/>
          <a:ea typeface="+mn-ea"/>
          <a:cs typeface="+mn-cs"/>
        </a:defRPr>
      </a:lvl5pPr>
      <a:lvl6pPr algn="l" defTabSz="342900" eaLnBrk="1" hangingPunct="1" latinLnBrk="0" marL="1714500" rtl="0">
        <a:defRPr kern="1200" sz="1350">
          <a:solidFill>
            <a:schemeClr val="tx1"/>
          </a:solidFill>
          <a:latin typeface="+mn-lt"/>
          <a:ea typeface="+mn-ea"/>
          <a:cs typeface="+mn-cs"/>
        </a:defRPr>
      </a:lvl6pPr>
      <a:lvl7pPr algn="l" defTabSz="342900" eaLnBrk="1" hangingPunct="1" latinLnBrk="0" marL="2057400" rtl="0">
        <a:defRPr kern="1200" sz="1350">
          <a:solidFill>
            <a:schemeClr val="tx1"/>
          </a:solidFill>
          <a:latin typeface="+mn-lt"/>
          <a:ea typeface="+mn-ea"/>
          <a:cs typeface="+mn-cs"/>
        </a:defRPr>
      </a:lvl7pPr>
      <a:lvl8pPr algn="l" defTabSz="342900" eaLnBrk="1" hangingPunct="1" latinLnBrk="0" marL="2400300" rtl="0">
        <a:defRPr kern="1200" sz="1350">
          <a:solidFill>
            <a:schemeClr val="tx1"/>
          </a:solidFill>
          <a:latin typeface="+mn-lt"/>
          <a:ea typeface="+mn-ea"/>
          <a:cs typeface="+mn-cs"/>
        </a:defRPr>
      </a:lvl8pPr>
      <a:lvl9pPr algn="l" defTabSz="342900" eaLnBrk="1" hangingPunct="1" latinLnBrk="0" marL="2743200" rtl="0">
        <a:defRPr kern="1200" sz="135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?><Relationships xmlns="http://schemas.openxmlformats.org/package/2006/relationships"><Relationship Id="rId1" Type="http://schemas.openxmlformats.org/officeDocument/2006/relationships/slideLayout" Target="../slideLayouts/slideLayout1.xml" /><Relationship Id="rId2" Type="http://schemas.openxmlformats.org/officeDocument/2006/relationships/notesSlide" Target="../notesSlides/notesSlide1.xml" /></Relationships>
</file>

<file path=ppt/slides/_rels/slide2.xml.rels><?xml version="1.0" encoding="UTF-8"?><Relationships xmlns="http://schemas.openxmlformats.org/package/2006/relationships"><Relationship Id="rId1" Type="http://schemas.openxmlformats.org/officeDocument/2006/relationships/slideLayout" Target="../slideLayouts/slideLayout2.xml" 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1597819"/>
            <a:ext cx="7772400" cy="1102519"/>
          </a:xfrm>
        </p:spPr>
        <p:txBody>
          <a:bodyPr/>
          <a:lstStyle/>
          <a:p>
            <a:pPr lvl="0" indent="0" marL="0">
              <a:buNone/>
            </a:pPr>
            <a:r>
              <a:rPr/>
              <a:t>Testing</a:t>
            </a:r>
          </a:p>
        </p:txBody>
      </p:sp>
      <p:sp>
        <p:nvSpPr>
          <p:cNvPr id="3" name="Subtitle 2"/>
          <p:cNvSpPr>
            <a:spLocks noGrp="1"/>
          </p:cNvSpPr>
          <p:nvPr>
            <p:ph idx="1" type="subTitle"/>
          </p:nvPr>
        </p:nvSpPr>
        <p:spPr>
          <a:xfrm>
            <a:off x="1371600" y="2914650"/>
            <a:ext cx="6400800" cy="1314450"/>
          </a:xfrm>
        </p:spPr>
        <p:txBody>
          <a:bodyPr/>
          <a:lstStyle/>
          <a:p>
            <a:pPr lvl="0" indent="0" marL="0">
              <a:buNone/>
            </a:pPr>
            <a:r>
              <a:rPr/>
              <a:t>Jesse Rosenthal</a:t>
            </a:r>
          </a:p>
        </p:txBody>
      </p:sp>
    </p:spTree>
  </p:cSld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lvl="0" indent="0" marL="0">
              <a:buNone/>
            </a:pPr>
            <a:r>
              <a:rPr/>
              <a:t>A header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 indent="0" marL="0">
              <a:buNone/>
            </a:pPr>
            <a:r>
              <a:rPr/>
              <a:t>And a new slide.</a:t>
            </a:r>
          </a:p>
        </p:txBody>
      </p:sp>
    </p:spTree>
  </p:cSld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2</TotalTime>
  <Words>49</Words>
  <Application>Microsoft Macintosh PowerPoint</Application>
  <PresentationFormat>On-screen Show (16:9)</PresentationFormat>
  <Paragraphs>15</Paragraphs>
  <Slides>4</Slides>
  <Notes>2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4</vt:i4>
      </vt:variant>
    </vt:vector>
  </HeadingPairs>
  <TitlesOfParts>
    <vt:vector size="7" baseType="lpstr">
      <vt:lpstr>Arial</vt:lpstr>
      <vt:lpstr>Calibri</vt:lpstr>
      <vt:lpstr>Office Theme</vt:lpstr>
      <vt:lpstr>Presentation Title</vt:lpstr>
      <vt:lpstr>Slide Title</vt:lpstr>
      <vt:lpstr>Section header</vt:lpstr>
      <vt:lpstr>Slide Title for Two-Content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Testing</dc:title>
  <dc:creator>Jesse Rosenthal</dc:creator>
  <cp:keywords/>
  <dcterms:created xsi:type="dcterms:W3CDTF">2025-02-13T22:31:05Z</dcterms:created>
  <dcterms:modified xsi:type="dcterms:W3CDTF">2025-02-13T22:31:05Z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/>
</file>