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notesMaster" Target="notesMasters/notes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8" Type="http://schemas.openxmlformats.org/officeDocument/2006/relationships/tableStyles" Target="tableStyles.xml" /><Relationship Id="rId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These are speaker notes from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Jesse Rosenthal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a new slide.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</dc:title>
  <dc:creator>Jesse Rosenthal</dc:creator>
  <cp:keywords/>
  <dcterms:created xsi:type="dcterms:W3CDTF">2026-01-13T22:47:21Z</dcterms:created>
  <dcterms:modified xsi:type="dcterms:W3CDTF">2026-01-13T22:47:21Z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lpwstr>These are speaker notes from metadata.</vt:lpwstr>
  </property>
</Properties>
</file>