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4D2BA-CF27-2D41-96B4-CC91E5FF6FC4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DE3F3-B599-B54E-AA06-9B0D2D70B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30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blank slide: does it have a 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E3F3-B599-B54E-AA06-9B0D2D70B158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E"/>
              <a:t>9/21/21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IE"/>
              <a:t>9/21/21</a:t>
            </a:r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816100"/>
            <a:ext cx="10223500" cy="2044700"/>
          </a:xfrm>
        </p:spPr>
        <p:txBody>
          <a:bodyPr/>
          <a:lstStyle/>
          <a:p>
            <a:pPr lvl="0" indent="0" marL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3987800"/>
          <a:ext cx="10223500" cy="2044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  <a:gridCol w="5105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r>
              <a:rPr lang="en-IE"/>
              <a:t>14/09/1995</a:t>
            </a:r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2026-01-22T00:55:09Z</dcterms:created>
  <dcterms:modified xsi:type="dcterms:W3CDTF">2026-01-22T00:55:09Z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