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notes here: this first slide should use the Blank 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Third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2022-01-02T22:55:38Z</dcterms:created>
  <dcterms:modified xsi:type="dcterms:W3CDTF">2022-01-02T22:55:38Z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