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notesMaster" Target="notesMasters/notesMaster1.xml" /><Relationship Id="rId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2" Type="http://schemas.openxmlformats.org/officeDocument/2006/relationships/tableStyles" Target="tableStyles.xml" /><Relationship Id="rId11" Type="http://schemas.openxmlformats.org/officeDocument/2006/relationships/theme" Target="theme/theme1.xml" /><Relationship Id="rId10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Blank slides can have background images.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jp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.jpg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3" Type="http://schemas.openxmlformats.org/officeDocument/2006/relationships/image" Target="../media/image3.jpg" /><Relationship Id="rId2" Type="http://schemas.openxmlformats.org/officeDocument/2006/relationships/image" Target="../media/image2.jp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indent="0" marL="0">
              <a:buNone/>
            </a:pPr>
            <a:r>
              <a:rPr/>
              <a:t>Section Header (with background image)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slide has a moon background.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slide has a movie background.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Background images work in two-column layout.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hello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/>
          <a:p>
            <a:pPr lvl="0" indent="0" marL="0">
              <a:buNone/>
            </a:pPr>
            <a:r>
              <a:rPr/>
              <a:t>Slide 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You can have images on slides that have background images:</a:t>
            </a:r>
          </a:p>
        </p:txBody>
      </p:sp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0" y="977900"/>
            <a:ext cx="4356100" cy="435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>
            <p:ph idx="1"/>
          </p:nvPr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An image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9000" b="-39000"/>
          </a:stretch>
        </a:blipFill>
        <a:effects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2025-05-10T19:56:21Z</dcterms:created>
  <dcterms:modified xsi:type="dcterms:W3CDTF">2025-05-10T19:56:21Z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