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notesMaster" Target="notesMasters/notesMaster1.xml" /><Relationship Id="rId10" Type="http://schemas.openxmlformats.org/officeDocument/2006/relationships/viewProps" Target="viewProps.xml" /><Relationship Id="rId9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2" Type="http://schemas.openxmlformats.org/officeDocument/2006/relationships/tableStyles" Target="tableStyles.xml" /><Relationship Id="rId11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Blank slides can have background images.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g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.jpg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3" Type="http://schemas.openxmlformats.org/officeDocument/2006/relationships/image" Target="../media/image2.jpg" /><Relationship Id="rId2" Type="http://schemas.openxmlformats.org/officeDocument/2006/relationships/image" Target="../media/image1.jpg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lvl="0" indent="0" marL="0">
              <a:buNone/>
            </a:pPr>
            <a:r>
              <a:rPr/>
              <a:t>Section Header (with background image)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Slide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This slide has a moon background.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Slide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This slide has a movie background.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Slide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Background images work in two-column layout.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hello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lvl="0" indent="0" marL="0">
              <a:buNone/>
            </a:pPr>
            <a:r>
              <a:rPr/>
              <a:t>Slide 4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You can have images on slides that have background images: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191000" y="203200"/>
            <a:ext cx="3873500" cy="387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>
            <p:ph idx="1"/>
          </p:nvPr>
        </p:nvSpPr>
        <p:spPr>
          <a:xfrm>
            <a:off x="3568700" y="4076700"/>
            <a:ext cx="51054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An image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9000" b="-39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2025-05-10T19:56:16Z</dcterms:created>
  <dcterms:modified xsi:type="dcterms:W3CDTF">2025-05-10T19:56:16Z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