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Table, with a caption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383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>
            <p:ph idx="1"/>
          </p:nvPr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Demonstration of simple table syntax, with alignment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2025-05-10T19:56:16Z</dcterms:created>
  <dcterms:modified xsi:type="dcterms:W3CDTF">2025-05-10T19:56:16Z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