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A Table, with a caption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2882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Demonstration of simple table syntax, with alignment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193800"/>
          <a:ext cx="8229600" cy="33909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indent="0" marL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indent="0" marL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2025-05-10T19:56:13Z</dcterms:created>
  <dcterms:modified xsi:type="dcterms:W3CDTF">2025-05-10T19:56:13Z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