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with Bullets and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816100"/>
            <a:ext cx="10223500" cy="1447800"/>
          </a:xfrm>
        </p:spPr>
        <p:txBody>
          <a:bodyPr/>
          <a:lstStyle/>
          <a:p>
            <a:pPr lvl="0"/>
            <a:r>
              <a:rPr/>
              <a:t>First bullet point before the table</a:t>
            </a:r>
          </a:p>
          <a:p>
            <a:pPr lvl="0"/>
            <a:r>
              <a:rPr/>
              <a:t>Second bullet point before the table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3390900"/>
          <a:ext cx="10223500" cy="105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/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Column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Column B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4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4572000"/>
            <a:ext cx="10223500" cy="1447800"/>
          </a:xfrm>
        </p:spPr>
        <p:txBody>
          <a:bodyPr/>
          <a:lstStyle/>
          <a:p>
            <a:pPr lvl="0"/>
            <a:r>
              <a:rPr/>
              <a:t>Third bullet point after the table</a:t>
            </a:r>
          </a:p>
          <a:p>
            <a:pPr lvl="0"/>
            <a:r>
              <a:rPr/>
              <a:t>Fourth bullet point after the table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Second Slide for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This slide has just bullets</a:t>
            </a:r>
          </a:p>
          <a:p>
            <a:pPr lvl="0"/>
            <a:r>
              <a:rPr/>
              <a:t>No table here</a:t>
            </a:r>
          </a:p>
          <a:p>
            <a:pPr lvl="0"/>
            <a:r>
              <a:rPr/>
              <a:t>Everything stays together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2026-01-22T00:54:05Z</dcterms:created>
  <dcterms:modified xsi:type="dcterms:W3CDTF">2026-01-22T00:54:05Z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