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with Bullets and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3800"/>
            <a:ext cx="8229600" cy="1104900"/>
          </a:xfrm>
        </p:spPr>
        <p:txBody>
          <a:bodyPr/>
          <a:lstStyle/>
          <a:p>
            <a:pPr lvl="0"/>
            <a:r>
              <a:rPr/>
              <a:t>First bullet point before the table</a:t>
            </a:r>
          </a:p>
          <a:p>
            <a:pPr lvl="0"/>
            <a:r>
              <a:rPr/>
              <a:t>Second bullet point before the table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425700"/>
          <a:ext cx="8229600" cy="80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 B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Value 4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1104900"/>
          </a:xfrm>
        </p:spPr>
        <p:txBody>
          <a:bodyPr/>
          <a:lstStyle/>
          <a:p>
            <a:pPr lvl="0"/>
            <a:r>
              <a:rPr/>
              <a:t>Third bullet point after the table</a:t>
            </a:r>
          </a:p>
          <a:p>
            <a:pPr lvl="0"/>
            <a:r>
              <a:rPr/>
              <a:t>Fourth bullet point after the table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Slide for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This slide has just bullets</a:t>
            </a:r>
          </a:p>
          <a:p>
            <a:pPr lvl="0"/>
            <a:r>
              <a:rPr/>
              <a:t>No table here</a:t>
            </a:r>
          </a:p>
          <a:p>
            <a:pPr lvl="0"/>
            <a:r>
              <a:rPr/>
              <a:t>Everything stays together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2026-01-22T00:55:06Z</dcterms:created>
  <dcterms:modified xsi:type="dcterms:W3CDTF">2026-01-22T00:55:06Z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