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1816100"/>
            <a:ext cx="10223500" cy="2044700"/>
          </a:xfrm>
        </p:spPr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3987800"/>
          <a:ext cx="10223500" cy="20447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102235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2026-01-22T00:54:06Z</dcterms:created>
  <dcterms:modified xsi:type="dcterms:W3CDTF">2026-01-22T00:54:06Z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