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Hello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3800"/>
            <a:ext cx="8229600" cy="1574800"/>
          </a:xfrm>
        </p:spPr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There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2895600"/>
          <a:ext cx="8229600" cy="1574800"/>
        </p:xfrm>
        <a:graphic>
          <a:graphicData uri="http://schemas.openxmlformats.org/drawingml/2006/table">
            <a:tbl>
              <a:tblPr firstRow="0" bandRow="1">
                <a:tableStyleId>{5C22544A-7EE6-4342-B048-85BDC9FD1C3A}</a:tableStyleId>
              </a:tblPr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2026-01-22T00:55:06Z</dcterms:created>
  <dcterms:modified xsi:type="dcterms:W3CDTF">2026-01-22T00:55:06Z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