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sldIdLst>
    <p:sldId id="256" r:id="rId2"/>
  </p:sldIdLst>
  <p:sldSz cx="9144000" cy="5143500" type="screen16x9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43"/>
    <p:restoredTop autoAdjust="0" sz="94694"/>
  </p:normalViewPr>
  <p:slideViewPr>
    <p:cSldViewPr snapToGrid="0" snapToObjects="1">
      <p:cViewPr varScale="1">
        <p:scale>
          <a:sx d="100" n="161"/>
          <a:sy d="100" n="161"/>
        </p:scale>
        <p:origin x="560" y="200"/>
      </p:cViewPr>
      <p:guideLst>
        <p:guide orient="horz" pos="162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4" Type="http://schemas.openxmlformats.org/officeDocument/2006/relationships/viewProps" Target="viewProps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theme/theme1.xml" Type="http://schemas.openxmlformats.org/officeDocument/2006/relationships/theme" /><Relationship Id="rId2" Target="../slideLayouts/slideLayout2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0" Target="../slideLayouts/slideLayout10.xml" Type="http://schemas.openxmlformats.org/officeDocument/2006/relationships/slideLayout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1/2/22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accent1="accent1" accent2="accent2" accent3="accent3" accent4="accent4" accent5="accent5" accent6="accent6" bg1="lt1" bg2="lt2" folHlink="folHlink" hlink="hlink" tx1="dk1" tx2="dk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2900" eaLnBrk="1" hangingPunct="1" latinLnBrk="0" rtl="0">
        <a:spcBef>
          <a:spcPct val="0"/>
        </a:spcBef>
        <a:buNone/>
        <a:defRPr kern="1200"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algn="l" defTabSz="342900" eaLnBrk="1" hangingPunct="1" indent="-342900" latinLnBrk="0" marL="342900" rtl="0">
        <a:spcBef>
          <a:spcPct val="20000"/>
        </a:spcBef>
        <a:buFont typeface="Arial"/>
        <a:buChar char="•"/>
        <a:defRPr kern="1200" sz="240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indent="-342900" latinLnBrk="0" marL="685800" rtl="0">
        <a:spcBef>
          <a:spcPct val="20000"/>
        </a:spcBef>
        <a:buFont typeface="Arial"/>
        <a:buChar char="–"/>
        <a:defRPr kern="1200" sz="210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indent="-342900" latinLnBrk="0" marL="1028700" rtl="0">
        <a:spcBef>
          <a:spcPct val="20000"/>
        </a:spcBef>
        <a:buFont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indent="-342900" latinLnBrk="0" marL="1371600" rtl="0">
        <a:spcBef>
          <a:spcPct val="20000"/>
        </a:spcBef>
        <a:buFont typeface="Arial"/>
        <a:buChar char="–"/>
        <a:defRPr kern="1200" sz="150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indent="-342900" latinLnBrk="0" marL="1714500" rtl="0">
        <a:spcBef>
          <a:spcPct val="20000"/>
        </a:spcBef>
        <a:buFont typeface="Arial"/>
        <a:buChar char="»"/>
        <a:defRPr kern="1200" sz="150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indent="-342900" latinLnBrk="0" marL="20574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indent="-342900" latinLnBrk="0" marL="24003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indent="-342900" latinLnBrk="0" marL="27432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indent="-342900" latinLnBrk="0" marL="3086100" rtl="0">
        <a:spcBef>
          <a:spcPct val="20000"/>
        </a:spcBef>
        <a:buFont typeface="Arial"/>
        <a:buChar char="•"/>
        <a:defRPr kern="1200"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342900" eaLnBrk="1" hangingPunct="1" latinLnBrk="0" marL="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1pPr>
      <a:lvl2pPr algn="l" defTabSz="342900" eaLnBrk="1" hangingPunct="1" latinLnBrk="0" marL="3429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2pPr>
      <a:lvl3pPr algn="l" defTabSz="342900" eaLnBrk="1" hangingPunct="1" latinLnBrk="0" marL="6858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3pPr>
      <a:lvl4pPr algn="l" defTabSz="342900" eaLnBrk="1" hangingPunct="1" latinLnBrk="0" marL="10287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4pPr>
      <a:lvl5pPr algn="l" defTabSz="342900" eaLnBrk="1" hangingPunct="1" latinLnBrk="0" marL="13716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5pPr>
      <a:lvl6pPr algn="l" defTabSz="342900" eaLnBrk="1" hangingPunct="1" latinLnBrk="0" marL="17145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6pPr>
      <a:lvl7pPr algn="l" defTabSz="342900" eaLnBrk="1" hangingPunct="1" latinLnBrk="0" marL="20574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7pPr>
      <a:lvl8pPr algn="l" defTabSz="342900" eaLnBrk="1" hangingPunct="1" latinLnBrk="0" marL="24003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8pPr>
      <a:lvl9pPr algn="l" defTabSz="342900" eaLnBrk="1" hangingPunct="1" latinLnBrk="0" marL="2743200" rtl="0">
        <a:defRPr kern="1200"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1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indent="0" marL="0">
              <a:buNone/>
            </a:pPr>
            <a:r>
              <a:rPr/>
              <a:t>Single column</a:t>
            </a:r>
          </a:p>
        </p:txBody>
      </p:sp>
      <p:pic>
        <p:nvPicPr>
          <p:cNvPr descr="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124200" y="1193800"/>
            <a:ext cx="2882900" cy="28829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>
            <p:ph idx="1"/>
          </p:nvPr>
        </p:nvSpPr>
        <p:spPr>
          <a:xfrm>
            <a:off x="457200" y="40767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indent="0" marL="0" algn="ctr">
              <a:buNone/>
            </a:pPr>
            <a:r>
              <a:rPr/>
              <a:t>an image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Macintosh PowerPoint</Application>
  <PresentationFormat>On-screen Show (16:9)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2025-09-07T17:24:26Z</dcterms:created>
  <dcterms:modified xsi:type="dcterms:W3CDTF">2025-09-07T17:24:26Z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