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5" Type="http://schemas.openxmlformats.org/officeDocument/2006/relationships/viewProps" Target="viewProps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1.jpg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Content</a:t>
            </a:r>
          </a:p>
        </p:txBody>
      </p:sp>
      <p:pic>
        <p:nvPicPr>
          <p:cNvPr descr="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937000" y="203200"/>
            <a:ext cx="4381500" cy="43815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More content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2022-01-02T22:55:37Z</dcterms:created>
  <dcterms:modified xsi:type="dcterms:W3CDTF">2022-01-02T22:55:37Z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