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Here is some text, written as a raw inline: </a:t>
            </a: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/>
              <a:t>Bulleted bulleted lists.</a:t>
            </a:r>
          </a:p>
          <a:p>
            <a:pPr lvl="1"/>
            <a:r>
              <a:rPr/>
              <a:t>And go to arbitrary depth.</a:t>
            </a:r>
          </a:p>
          <a:p>
            <a:pPr lvl="2"/>
            <a:r>
              <a:rPr/>
              <a:t>Like this</a:t>
            </a:r>
          </a:p>
          <a:p>
            <a:pPr lvl="3"/>
            <a:r>
              <a:rPr/>
              <a:t>Or this</a:t>
            </a:r>
          </a:p>
          <a:p>
            <a:pPr lvl="2"/>
            <a:r>
              <a:rPr/>
              <a:t>Back to here.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2022-01-02T22:55:37Z</dcterms:created>
  <dcterms:modified xsi:type="dcterms:W3CDTF">2022-01-02T22:55:37Z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