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are speaker notes from metadata.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2026-01-13T22:47:21Z</dcterms:created>
  <dcterms:modified xsi:type="dcterms:W3CDTF">2026-01-13T22:47:21Z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lpwstr>These are speaker notes from metadata.</vt:lpwstr>
  </property>
</Properties>
</file>