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694"/>
  </p:normalViewPr>
  <p:slideViewPr>
    <p:cSldViewPr snapToGrid="0" snapToObjects="1">
      <p:cViewPr varScale="1">
        <p:scale>
          <a:sx d="100" n="161"/>
          <a:sy d="100" n="161"/>
        </p:scale>
        <p:origin x="560" y="200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5" Type="http://schemas.openxmlformats.org/officeDocument/2006/relationships/viewProps" Target="viewProps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2900" eaLnBrk="1" hangingPunct="1" latinLnBrk="0" rtl="0">
        <a:spcBef>
          <a:spcPct val="0"/>
        </a:spcBef>
        <a:buNone/>
        <a:defRPr kern="1200" sz="33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ct val="20000"/>
        </a:spcBef>
        <a:buFont typeface="Arial"/>
        <a:buChar char="–"/>
        <a:defRPr kern="1200" sz="21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ct val="2000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ct val="2000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ct val="2000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Top-level</a:t>
            </a:r>
          </a:p>
          <a:p>
            <a:pPr lvl="1" indent="0" marL="342900">
              <a:buNone/>
            </a:pPr>
            <a:r>
              <a:rPr/>
              <a:t>With continuation paragraph</a:t>
            </a:r>
          </a:p>
          <a:p>
            <a:pPr lvl="0"/>
            <a:r>
              <a:rPr/>
              <a:t>Then:</a:t>
            </a:r>
          </a:p>
          <a:p>
            <a:pPr lvl="1"/>
            <a:r>
              <a:rPr/>
              <a:t>nested</a:t>
            </a:r>
          </a:p>
          <a:p>
            <a:pPr lvl="1"/>
            <a:r>
              <a:rPr/>
              <a:t>list</a:t>
            </a:r>
          </a:p>
          <a:p>
            <a:pPr lvl="1"/>
            <a:r>
              <a:rPr/>
              <a:t>items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Paragraph.</a:t>
            </a:r>
          </a:p>
          <a:p>
            <a:pPr lvl="0" indent="-342900" marL="342900">
              <a:buAutoNum type="arabicPeriod"/>
            </a:pPr>
            <a:r>
              <a:rPr/>
              <a:t>Top-level</a:t>
            </a:r>
          </a:p>
          <a:p>
            <a:pPr lvl="1" indent="0" marL="342900">
              <a:buNone/>
            </a:pPr>
            <a:r>
              <a:rPr/>
              <a:t>Continuation</a:t>
            </a:r>
          </a:p>
          <a:p>
            <a:pPr lvl="1" indent="-342900" marL="685800">
              <a:buAutoNum type="arabicPeriod"/>
            </a:pPr>
            <a:r>
              <a:rPr/>
              <a:t>Sub-list</a:t>
            </a:r>
          </a:p>
          <a:p>
            <a:pPr lvl="2" indent="0" marL="685800">
              <a:buNone/>
            </a:pPr>
            <a:r>
              <a:rPr/>
              <a:t>With Continuation</a:t>
            </a:r>
          </a:p>
          <a:p>
            <a:pPr lvl="1" indent="-342900" marL="685800">
              <a:buAutoNum type="arabicPeriod"/>
            </a:pPr>
            <a:r>
              <a:rPr/>
              <a:t>(still sub-list)</a:t>
            </a:r>
          </a:p>
          <a:p>
            <a:pPr lvl="0" indent="-342900" marL="342900">
              <a:buAutoNum type="arabicPeriod"/>
            </a:pPr>
            <a:r>
              <a:rPr/>
              <a:t>(back to top-level)</a:t>
            </a:r>
          </a:p>
          <a:p>
            <a:pPr lvl="0" indent="0" marL="0">
              <a:buNone/>
            </a:pPr>
            <a:r>
              <a:rPr/>
              <a:t>Paragraph.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Macintosh PowerPoint</Application>
  <PresentationFormat>On-screen Show (16:9)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2022-01-02T22:55:36Z</dcterms:created>
  <dcterms:modified xsi:type="dcterms:W3CDTF">2022-01-02T22:55:36Z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