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3" Type="http://schemas.openxmlformats.org/officeDocument/2006/relationships/tableStyles" Target="tableStyles.xml" /><Relationship Id="rId12" Type="http://schemas.openxmlformats.org/officeDocument/2006/relationships/theme" Target="theme/theme1.xml" /><Relationship Id="rId11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blank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9" Type="http://schemas.openxmlformats.org/officeDocument/2006/relationships/slideLayout" Target="../slideLayouts/slideLayout3.xml" /><Relationship Id="rId8" Type="http://schemas.openxmlformats.org/officeDocument/2006/relationships/slideLayout" Target="../slideLayouts/slideLayout2.xml" /><Relationship Id="rId7" Type="http://schemas.openxmlformats.org/officeDocument/2006/relationships/slideLayout" Target="../slideLayouts/slideLayout4.xml" /><Relationship Id="rId6" Type="http://schemas.openxmlformats.org/officeDocument/2006/relationships/slideLayout" Target="../slideLayouts/slideLayout5.xml" /><Relationship Id="rId5" Type="http://schemas.openxmlformats.org/officeDocument/2006/relationships/slideLayout" Target="../slideLayouts/slideLayout8.xml" /><Relationship Id="rId4" Type="http://schemas.openxmlformats.org/officeDocument/2006/relationships/slideLayout" Target="../slideLayouts/slideLayout7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5" r:id="rId9"/>
    <p:sldLayoutId id="2147483654" r:id="rId8"/>
    <p:sldLayoutId id="2147483653" r:id="rId7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.jp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jp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Testing Layouts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title and content slide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…is a two-column slide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is a Content with Caption slide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191000" y="203200"/>
            <a:ext cx="3873500" cy="3873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3568700" y="4076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Content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is a Comparison slide: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44600" y="1625600"/>
            <a:ext cx="2451100" cy="2451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572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Content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some other text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 indent="0" marL="0">
              <a:buNone/>
            </a:pPr>
            <a:r>
              <a:rPr/>
              <a:t>Section header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Layouts</dc:title>
  <dc:creator/>
  <cp:keywords/>
  <dcterms:created xsi:type="dcterms:W3CDTF">2025-05-10T19:56:22Z</dcterms:created>
  <dcterms:modified xsi:type="dcterms:W3CDTF">2025-05-10T19:56:22Z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