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870200" y="1193800"/>
            <a:ext cx="33909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1242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One More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1242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Moon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2025-05-10T19:56:14Z</dcterms:created>
  <dcterms:modified xsi:type="dcterms:W3CDTF">2025-05-10T19:56:14Z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