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D2BA-CF27-2D41-96B4-CC91E5FF6FC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E3F3-B599-B54E-AA06-9B0D2D70B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3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E3F3-B599-B54E-AA06-9B0D2D70B158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IE"/>
              <a:t>9/21/21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20447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987800"/>
          <a:ext cx="10223500" cy="2044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2026-01-22T00:55:09Z</dcterms:created>
  <dcterms:modified xsi:type="dcterms:W3CDTF">2026-01-22T00:55:09Z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