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3"/>
  </p:notes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660"/>
  </p:normalViewPr>
  <p:slideViewPr>
    <p:cSldViewPr snapToGrid="0">
      <p:cViewPr varScale="1">
        <p:scale>
          <a:sx n="128" d="100"/>
          <a:sy n="128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EA9765-5BBC-1840-A2BC-8FFBD49F1E4C}" type="datetimeFigureOut">
              <a:rPr lang="en-US" smtClean="0"/>
              <a:t>9/17/21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F1CE63-5CAB-554A-A892-10E9C3A348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047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E13A8-01C4-7248-A7DF-551CA808F37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08BD83-DB19-5F40-A737-643BFAE89DA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73406-E06E-F54B-97B7-8A651507F6B2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386C6-FCD5-5B47-AC8D-571D84FB250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022F6-D3BB-F147-AFBB-FB3147F58AE1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D69EE-F632-5748-A2CB-FB624E2C363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9F1B6-E26E-F946-879E-A5719AC238A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D67070-F5AC-3A42-9644-00AE1B52505C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72BEE4-AB7B-1D47-BB0C-A5BCD0BFC22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E54EF-28A8-0643-80A8-3D2E7C49A18F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C9273E-9FE3-8D4E-BDC9-B8FF9257104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380775-BCBA-894C-A3E5-5F5CEE3A8E2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536EBF-CE44-F541-95F4-2E777110C93A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5B4CC9-E2EB-844D-986E-BE1EDBBCD05E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869346-A9A8-424C-9105-F97B28F2EBE8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3A9163-F44C-F643-A7A4-436FE55BB777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D0356-C2EB-D14F-BC85-B383646B9A39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9A2BB20C-E4DD-8744-8510-A35D85187F70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b="0" kern="12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8FC8B9-00F3-CE48-9B1D-E401BA60C8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5F4-A453-BC41-8FD1-1B6B936FC516}" type="datetime1">
              <a:rPr lang="en-IE" smtClean="0"/>
              <a:t>17/09/2021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855DE3-335C-194E-A54A-06ABAE015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this is the footer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06DD33-972B-8245-B363-5AD6AE1FE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9634436"/>
      </p:ext>
    </p:extLst>
  </p:cSld>
  <p:clrMapOvr>
    <a:masterClrMapping/>
  </p:clrMapOvr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0</TotalTime>
  <Words>6</Words>
  <Application>Microsoft Macintosh PowerPoint</Application>
  <PresentationFormat>Widescreen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KSAS-IT</dc:creator>
  <cp:lastModifiedBy>Noel Francis Bourke</cp:lastModifiedBy>
  <cp:revision>2</cp:revision>
  <dcterms:created xsi:type="dcterms:W3CDTF">2018-02-19T21:59:08Z</dcterms:created>
  <dcterms:modified xsi:type="dcterms:W3CDTF">2021-09-17T13:28:12Z</dcterms:modified>
</cp:coreProperties>
</file>