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2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Some text here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096000" y="977900"/>
            <a:ext cx="4356100" cy="4356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5181600" y="5334000"/>
            <a:ext cx="61722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Followed by a picture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2025-05-10T19:56:20Z</dcterms:created>
  <dcterms:modified xsi:type="dcterms:W3CDTF">2025-05-10T19:56:20Z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