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694"/>
  </p:normalViewPr>
  <p:slideViewPr>
    <p:cSldViewPr snapToGrid="0" snapToObjects="1">
      <p:cViewPr varScale="1">
        <p:scale>
          <a:sx d="100" n="161"/>
          <a:sy d="100" n="161"/>
        </p:scale>
        <p:origin x="560" y="200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5" Type="http://schemas.openxmlformats.org/officeDocument/2006/relationships/viewProps" Target="viewProps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eaLnBrk="1" hangingPunct="1" latinLnBrk="0" rtl="0">
        <a:spcBef>
          <a:spcPct val="0"/>
        </a:spcBef>
        <a:buNone/>
        <a:defRPr kern="1200"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ct val="20000"/>
        </a:spcBef>
        <a:buFont typeface="Arial"/>
        <a:buChar char="–"/>
        <a:defRPr kern="1200" sz="21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ct val="2000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ct val="2000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ct val="2000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.jpg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124200" y="1193800"/>
            <a:ext cx="2882900" cy="2882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457200" y="40767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The picture first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Then some text here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Macintosh PowerPoint</Application>
  <PresentationFormat>On-screen Show (16:9)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2025-05-10T19:56:15Z</dcterms:created>
  <dcterms:modified xsi:type="dcterms:W3CDTF">2025-05-10T19:56:15Z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