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slide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5016500" cy="43434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table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Plus a paragraph here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9088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311900" y="5651500"/>
            <a:ext cx="50292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Just an image on this side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2026-01-21T21:21:47Z</dcterms:created>
  <dcterms:modified xsi:type="dcterms:W3CDTF">2026-01-21T21:21:47Z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