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4038600" cy="33909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Plus 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32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648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2026-01-21T21:21:47Z</dcterms:created>
  <dcterms:modified xsi:type="dcterms:W3CDTF">2026-01-21T21:21:47Z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