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Then some more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239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311900" y="5676900"/>
            <a:ext cx="5029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Plus 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2025-05-10T19:56:19Z</dcterms:created>
  <dcterms:modified xsi:type="dcterms:W3CDTF">2025-05-10T19:56:19Z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