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A9765-5BBC-1840-A2BC-8FFBD49F1E4C}" type="datetimeFigureOut">
              <a:rPr lang="en-US" smtClean="0"/>
              <a:t>9/17/21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1CE63-5CAB-554A-A892-10E9C3A34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47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13A8-01C4-7248-A7DF-551CA808F37F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BD83-DB19-5F40-A737-643BFAE89DA7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3406-E06E-F54B-97B7-8A651507F6B2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86C6-FCD5-5B47-AC8D-571D84FB2508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22F6-D3BB-F147-AFBB-FB3147F58AE1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69EE-F632-5748-A2CB-FB624E2C3636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F1B6-E26E-F946-879E-A5719AC238A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7070-F5AC-3A42-9644-00AE1B52505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EE4-AB7B-1D47-BB0C-A5BCD0BFC227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F-28A8-0643-80A8-3D2E7C49A18F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273E-9FE3-8D4E-BDC9-B8FF92571046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80775-BCBA-894C-A3E5-5F5CEE3A8E2E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EBF-CE44-F541-95F4-2E777110C93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4CC9-E2EB-844D-986E-BE1EDBBCD05E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69346-A9A8-424C-9105-F97B28F2EBE8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9163-F44C-F643-A7A4-436FE55BB777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0356-C2EB-D14F-BC85-B383646B9A39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A2BB20C-E4DD-8744-8510-A35D85187F70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FC8B9-00F3-CE48-9B1D-E401BA60C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5F4-A453-BC41-8FD1-1B6B936FC516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55DE3-335C-194E-A54A-06ABAE015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6DD33-972B-8245-B363-5AD6AE1FE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63443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6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KSAS-IT</dc:creator>
  <cp:lastModifiedBy>Noel Francis Bourke</cp:lastModifiedBy>
  <cp:revision>2</cp:revision>
  <dcterms:created xsi:type="dcterms:W3CDTF">2018-02-19T21:59:08Z</dcterms:created>
  <dcterms:modified xsi:type="dcterms:W3CDTF">2021-09-17T13:28:12Z</dcterms:modified>
</cp:coreProperties>
</file>