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Override PartName="/docProps/app.xml" ContentType="application/vnd.openxmlformats-officedocument.extended-properties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viewProps.xml" ContentType="application/vnd.openxmlformats-officedocument.presentationml.viewPro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</Types>
</file>

<file path=_rels/.rels><?xml version="1.0" encoding="UTF-8"?><Relationships xmlns="http://schemas.openxmlformats.org/package/2006/relationships"><Relationship Id="rId1" Type="http://schemas.openxmlformats.org/officeDocument/2006/relationships/officeDocument" Target="ppt/presentation.xml" /><Relationship Id="rId2" Type="http://schemas.openxmlformats.org/package/2006/relationships/metadata/core-properties" Target="docProps/core.xml" /><Relationship Id="rId3" Type="http://schemas.openxmlformats.org/package/2006/relationships/metadata/extended-properties" Target="docProps/app.xml" /><Relationship Id="rId4" Type="http://schemas.openxmlformats.org/officeDocument/2006/relationships/custom-properties" Target="docProps/custom.xml" />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autoCompressPictures="0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5143500" type="screen16x9"/>
  <p:notesSz cx="6858000" cy="9144000"/>
  <p:defaultTextStyle>
    <a:defPPr>
      <a:defRPr lang="en-US"/>
    </a:defPPr>
    <a:lvl1pPr algn="l" defTabSz="4572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4572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4572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4572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4572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4572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4572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4572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4572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p="http://schemas.openxmlformats.org/presentationml/2006/main" xmlns:r="http://schemas.openxmlformats.org/officeDocument/2006/relationships">
  <p:normalViewPr>
    <p:restoredLeft autoAdjust="0" sz="15643"/>
    <p:restoredTop autoAdjust="0" sz="94694"/>
  </p:normalViewPr>
  <p:slideViewPr>
    <p:cSldViewPr snapToGrid="0" snapToObjects="1">
      <p:cViewPr varScale="1">
        <p:scale>
          <a:sx d="100" n="161"/>
          <a:sy d="100" n="161"/>
        </p:scale>
        <p:origin x="560" y="200"/>
      </p:cViewPr>
      <p:guideLst>
        <p:guide orient="horz" pos="1620"/>
        <p:guide pos="2880"/>
      </p:guideLst>
    </p:cSldViewPr>
  </p:slideViewPr>
  <p:outlineViewPr>
    <p:cViewPr>
      <p:scale>
        <a:sx d="100" n="33"/>
        <a:sy d="100" n="33"/>
      </p:scale>
      <p:origin x="0" y="0"/>
    </p:cViewPr>
  </p:outlineViewPr>
  <p:notesTextViewPr>
    <p:cViewPr>
      <p:scale>
        <a:sx d="100" n="100"/>
        <a:sy d="100" n="100"/>
      </p:scale>
      <p:origin x="0" y="0"/>
    </p:cViewPr>
  </p:notesTextViewPr>
  <p:gridSpacing cx="76200" cy="76200"/>
</p:viewPr>
</file>

<file path=ppt/_rels/presentation.xml.rels><?xml version="1.0" encoding="UTF-8"?><Relationships xmlns="http://schemas.openxmlformats.org/package/2006/relationships"><Relationship Id="rId2" Type="http://schemas.openxmlformats.org/officeDocument/2006/relationships/slide" Target="slides/slide1.xml" /><Relationship Id="rId3" Type="http://schemas.openxmlformats.org/officeDocument/2006/relationships/slide" Target="slides/slide2.xml" /><Relationship Id="rId4" Type="http://schemas.openxmlformats.org/officeDocument/2006/relationships/slide" Target="slides/slide3.xml" /><Relationship Id="rId6" Type="http://schemas.openxmlformats.org/officeDocument/2006/relationships/viewProps" Target="viewProps.xml" /><Relationship Id="rId5" Type="http://schemas.openxmlformats.org/officeDocument/2006/relationships/presProps" Target="presProps.xml" /><Relationship Id="rId1" Type="http://schemas.openxmlformats.org/officeDocument/2006/relationships/slideMaster" Target="slideMasters/slideMaster1.xml" /><Relationship Id="rId8" Type="http://schemas.openxmlformats.org/officeDocument/2006/relationships/tableStyles" Target="tableStyles.xml" /><Relationship Id="rId7" Type="http://schemas.openxmlformats.org/officeDocument/2006/relationships/theme" Target="theme/theme1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43575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9147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15290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3460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3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30690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98862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57939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27212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09010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08956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899855"/>
      </p:ext>
    </p:extLst>
  </p:cSld>
  <p:clrMapOvr>
    <a:masterClrMapping/>
  </p:clrMapOvr>
</p:sldLayout>
</file>

<file path=ppt/slideMasters/_rels/slideMaster1.xml.rels><?xml version="1.0" encoding="UTF-8"?><Relationships xmlns="http://schemas.openxmlformats.org/package/2006/relationships"><Relationship Id="rId8" Target="../slideLayouts/slideLayout8.xml" Type="http://schemas.openxmlformats.org/officeDocument/2006/relationships/slideLayout" /><Relationship Id="rId3" Target="../slideLayouts/slideLayout3.xml" Type="http://schemas.openxmlformats.org/officeDocument/2006/relationships/slideLayout" /><Relationship Id="rId7" Target="../slideLayouts/slideLayout7.xml" Type="http://schemas.openxmlformats.org/officeDocument/2006/relationships/slideLayout" /><Relationship Id="rId12" Target="../theme/theme1.xml" Type="http://schemas.openxmlformats.org/officeDocument/2006/relationships/theme" /><Relationship Id="rId2" Target="../slideLayouts/slideLayout2.xml" Type="http://schemas.openxmlformats.org/officeDocument/2006/relationships/slideLayout" /><Relationship Id="rId1" Target="../slideLayouts/slideLayout1.xml" Type="http://schemas.openxmlformats.org/officeDocument/2006/relationships/slideLayout" /><Relationship Id="rId6" Target="../slideLayouts/slideLayout6.xml" Type="http://schemas.openxmlformats.org/officeDocument/2006/relationships/slideLayout" /><Relationship Id="rId11" Target="../slideLayouts/slideLayout11.xml" Type="http://schemas.openxmlformats.org/officeDocument/2006/relationships/slideLayout" /><Relationship Id="rId5" Target="../slideLayouts/slideLayout5.xml" Type="http://schemas.openxmlformats.org/officeDocument/2006/relationships/slideLayout" /><Relationship Id="rId10" Target="../slideLayouts/slideLayout10.xml" Type="http://schemas.openxmlformats.org/officeDocument/2006/relationships/slideLayout" /><Relationship Id="rId4" Target="../slideLayouts/slideLayout4.xml" Type="http://schemas.openxmlformats.org/officeDocument/2006/relationships/slideLayout" /><Relationship Id="rId9" Target="../slideLayouts/slideLayout9.xml" Type="http://schemas.openxmlformats.org/officeDocument/2006/relationships/slideLayout" />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anchor="ctr" bIns="45720" lIns="91440" rIns="91440" rtlCol="0" tIns="45720" vert="horz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idx="1" type="body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bIns="45720" lIns="91440" rIns="91440" rtlCol="0" tIns="45720" vert="horz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idx="2" sz="half" type="dt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idx="3" sz="quarter" type="ftr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idx="4" sz="quarter" type="sldNum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6200875"/>
      </p:ext>
    </p:extLst>
  </p:cSld>
  <p:clrMap accent1="accent1" accent2="accent2" accent3="accent3" accent4="accent4" accent5="accent5" accent6="accent6" bg1="lt1" bg2="lt2" folHlink="folHlink" hlink="hlink" tx1="dk1" tx2="dk2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342900" eaLnBrk="1" hangingPunct="1" latinLnBrk="0" rtl="0">
        <a:spcBef>
          <a:spcPct val="0"/>
        </a:spcBef>
        <a:buNone/>
        <a:defRPr kern="1200" sz="33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algn="l" defTabSz="342900" eaLnBrk="1" hangingPunct="1" indent="-342900" latinLnBrk="0" marL="342900" rtl="0">
        <a:spcBef>
          <a:spcPct val="20000"/>
        </a:spcBef>
        <a:buFont typeface="Arial"/>
        <a:buChar char="•"/>
        <a:defRPr kern="1200" sz="2400">
          <a:solidFill>
            <a:schemeClr val="tx1"/>
          </a:solidFill>
          <a:latin typeface="+mn-lt"/>
          <a:ea typeface="+mn-ea"/>
          <a:cs typeface="+mn-cs"/>
        </a:defRPr>
      </a:lvl1pPr>
      <a:lvl2pPr algn="l" defTabSz="342900" eaLnBrk="1" hangingPunct="1" indent="-342900" latinLnBrk="0" marL="685800" rtl="0">
        <a:spcBef>
          <a:spcPct val="20000"/>
        </a:spcBef>
        <a:buFont typeface="Arial"/>
        <a:buChar char="–"/>
        <a:defRPr kern="1200" sz="2100">
          <a:solidFill>
            <a:schemeClr val="tx1"/>
          </a:solidFill>
          <a:latin typeface="+mn-lt"/>
          <a:ea typeface="+mn-ea"/>
          <a:cs typeface="+mn-cs"/>
        </a:defRPr>
      </a:lvl2pPr>
      <a:lvl3pPr algn="l" defTabSz="342900" eaLnBrk="1" hangingPunct="1" indent="-342900" latinLnBrk="0" marL="1028700" rtl="0">
        <a:spcBef>
          <a:spcPct val="20000"/>
        </a:spcBef>
        <a:buFont typeface="Arial"/>
        <a:buChar char="•"/>
        <a:defRPr kern="1200" sz="1800">
          <a:solidFill>
            <a:schemeClr val="tx1"/>
          </a:solidFill>
          <a:latin typeface="+mn-lt"/>
          <a:ea typeface="+mn-ea"/>
          <a:cs typeface="+mn-cs"/>
        </a:defRPr>
      </a:lvl3pPr>
      <a:lvl4pPr algn="l" defTabSz="342900" eaLnBrk="1" hangingPunct="1" indent="-342900" latinLnBrk="0" marL="1371600" rtl="0">
        <a:spcBef>
          <a:spcPct val="20000"/>
        </a:spcBef>
        <a:buFont typeface="Arial"/>
        <a:buChar char="–"/>
        <a:defRPr kern="1200" sz="1500">
          <a:solidFill>
            <a:schemeClr val="tx1"/>
          </a:solidFill>
          <a:latin typeface="+mn-lt"/>
          <a:ea typeface="+mn-ea"/>
          <a:cs typeface="+mn-cs"/>
        </a:defRPr>
      </a:lvl4pPr>
      <a:lvl5pPr algn="l" defTabSz="342900" eaLnBrk="1" hangingPunct="1" indent="-342900" latinLnBrk="0" marL="1714500" rtl="0">
        <a:spcBef>
          <a:spcPct val="20000"/>
        </a:spcBef>
        <a:buFont typeface="Arial"/>
        <a:buChar char="»"/>
        <a:defRPr kern="1200" sz="1500">
          <a:solidFill>
            <a:schemeClr val="tx1"/>
          </a:solidFill>
          <a:latin typeface="+mn-lt"/>
          <a:ea typeface="+mn-ea"/>
          <a:cs typeface="+mn-cs"/>
        </a:defRPr>
      </a:lvl5pPr>
      <a:lvl6pPr algn="l" defTabSz="342900" eaLnBrk="1" hangingPunct="1" indent="-342900" latinLnBrk="0" marL="2057400" rtl="0">
        <a:spcBef>
          <a:spcPct val="20000"/>
        </a:spcBef>
        <a:buFont typeface="Arial"/>
        <a:buChar char="•"/>
        <a:defRPr kern="1200" sz="1500">
          <a:solidFill>
            <a:schemeClr val="tx1"/>
          </a:solidFill>
          <a:latin typeface="+mn-lt"/>
          <a:ea typeface="+mn-ea"/>
          <a:cs typeface="+mn-cs"/>
        </a:defRPr>
      </a:lvl6pPr>
      <a:lvl7pPr algn="l" defTabSz="342900" eaLnBrk="1" hangingPunct="1" indent="-342900" latinLnBrk="0" marL="2400300" rtl="0">
        <a:spcBef>
          <a:spcPct val="20000"/>
        </a:spcBef>
        <a:buFont typeface="Arial"/>
        <a:buChar char="•"/>
        <a:defRPr kern="1200" sz="1500">
          <a:solidFill>
            <a:schemeClr val="tx1"/>
          </a:solidFill>
          <a:latin typeface="+mn-lt"/>
          <a:ea typeface="+mn-ea"/>
          <a:cs typeface="+mn-cs"/>
        </a:defRPr>
      </a:lvl7pPr>
      <a:lvl8pPr algn="l" defTabSz="342900" eaLnBrk="1" hangingPunct="1" indent="-342900" latinLnBrk="0" marL="2743200" rtl="0">
        <a:spcBef>
          <a:spcPct val="20000"/>
        </a:spcBef>
        <a:buFont typeface="Arial"/>
        <a:buChar char="•"/>
        <a:defRPr kern="1200" sz="1500">
          <a:solidFill>
            <a:schemeClr val="tx1"/>
          </a:solidFill>
          <a:latin typeface="+mn-lt"/>
          <a:ea typeface="+mn-ea"/>
          <a:cs typeface="+mn-cs"/>
        </a:defRPr>
      </a:lvl8pPr>
      <a:lvl9pPr algn="l" defTabSz="342900" eaLnBrk="1" hangingPunct="1" indent="-342900" latinLnBrk="0" marL="3086100" rtl="0">
        <a:spcBef>
          <a:spcPct val="20000"/>
        </a:spcBef>
        <a:buFont typeface="Arial"/>
        <a:buChar char="•"/>
        <a:defRPr kern="1200" sz="15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algn="l" defTabSz="342900" eaLnBrk="1" hangingPunct="1" latinLnBrk="0" marL="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1pPr>
      <a:lvl2pPr algn="l" defTabSz="342900" eaLnBrk="1" hangingPunct="1" latinLnBrk="0" marL="3429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2pPr>
      <a:lvl3pPr algn="l" defTabSz="342900" eaLnBrk="1" hangingPunct="1" latinLnBrk="0" marL="6858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3pPr>
      <a:lvl4pPr algn="l" defTabSz="342900" eaLnBrk="1" hangingPunct="1" latinLnBrk="0" marL="10287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4pPr>
      <a:lvl5pPr algn="l" defTabSz="342900" eaLnBrk="1" hangingPunct="1" latinLnBrk="0" marL="13716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5pPr>
      <a:lvl6pPr algn="l" defTabSz="342900" eaLnBrk="1" hangingPunct="1" latinLnBrk="0" marL="17145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6pPr>
      <a:lvl7pPr algn="l" defTabSz="342900" eaLnBrk="1" hangingPunct="1" latinLnBrk="0" marL="20574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7pPr>
      <a:lvl8pPr algn="l" defTabSz="342900" eaLnBrk="1" hangingPunct="1" latinLnBrk="0" marL="24003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8pPr>
      <a:lvl9pPr algn="l" defTabSz="342900" eaLnBrk="1" hangingPunct="1" latinLnBrk="0" marL="27432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.xml.rels><?xml version="1.0" encoding="UTF-8"?><Relationships xmlns="http://schemas.openxmlformats.org/package/2006/relationships"><Relationship Id="rId1" Type="http://schemas.openxmlformats.org/officeDocument/2006/relationships/slideLayout" Target="../slideLayouts/slideLayout4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Header with </a:t>
            </a:r>
            <a:r>
              <a:rPr>
                <a:latin typeface="Courier"/>
              </a:rPr>
              <a:t>inline code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0">
              <a:buNone/>
            </a:pPr>
            <a:r>
              <a:rPr>
                <a:latin typeface="Courier"/>
              </a:rPr>
              <a:t>Code at level 0</a:t>
            </a:r>
          </a:p>
          <a:p>
            <a:pPr lvl="0"/>
            <a:r>
              <a:rPr/>
              <a:t>Bullet item with </a:t>
            </a:r>
            <a:r>
              <a:rPr>
                <a:latin typeface="Courier"/>
              </a:rPr>
              <a:t>inline code</a:t>
            </a:r>
          </a:p>
          <a:p>
            <a:pPr lvl="1" indent="0">
              <a:buNone/>
            </a:pPr>
            <a:r>
              <a:rPr>
                <a:latin typeface="Courier"/>
              </a:rPr>
              <a:t>Code block at level 1</a:t>
            </a:r>
          </a:p>
          <a:p>
            <a:pPr lvl="1"/>
            <a:r>
              <a:rPr/>
              <a:t>with </a:t>
            </a:r>
            <a:r>
              <a:rPr>
                <a:latin typeface="Courier"/>
              </a:rPr>
              <a:t>nested</a:t>
            </a:r>
          </a:p>
          <a:p>
            <a:pPr lvl="2" indent="0">
              <a:buNone/>
            </a:pPr>
            <a:r>
              <a:rPr>
                <a:latin typeface="Courier"/>
              </a:rPr>
              <a:t>lvl2
lvl2
lvl2</a:t>
            </a:r>
          </a:p>
          <a:p>
            <a:pPr lvl="0" indent="0" marL="0">
              <a:spcBef>
                <a:spcPts val="3000"/>
              </a:spcBef>
              <a:buNone/>
            </a:pPr>
            <a:r>
              <a:rPr b="1"/>
              <a:t>Second heading level with </a:t>
            </a:r>
            <a:r>
              <a:rPr b="1">
                <a:latin typeface="Courier"/>
              </a:rPr>
              <a:t>code</a:t>
            </a:r>
          </a:p>
        </p:txBody>
      </p:sp>
    </p:spTree>
  </p:cSld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Syntax highlighting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0">
              <a:buNone/>
            </a:pPr>
            <a:r>
              <a:rPr>
                <a:solidFill>
                  <a:srgbClr val="06287E"/>
                </a:solidFill>
                <a:latin typeface="Courier"/>
              </a:rPr>
              <a:t>id</a:t>
            </a:r>
            <a:r>
              <a:rPr>
                <a:solidFill>
                  <a:srgbClr val="007020"/>
                </a:solidFill>
                <a:latin typeface="Courier"/>
              </a:rPr>
              <a:t> ::</a:t>
            </a:r>
            <a:r>
              <a:rPr>
                <a:latin typeface="Courier"/>
              </a:rPr>
              <a:t> a </a:t>
            </a:r>
            <a:r>
              <a:rPr>
                <a:solidFill>
                  <a:srgbClr val="007020"/>
                </a:solidFill>
                <a:latin typeface="Courier"/>
              </a:rPr>
              <a:t>-&gt;</a:t>
            </a:r>
            <a:r>
              <a:rPr>
                <a:latin typeface="Courier"/>
              </a:rPr>
              <a:t> a</a:t>
            </a:r>
            <a:br/>
            <a:r>
              <a:rPr>
                <a:solidFill>
                  <a:srgbClr val="06287E"/>
                </a:solidFill>
                <a:latin typeface="Courier"/>
              </a:rPr>
              <a:t>id</a:t>
            </a:r>
            <a:r>
              <a:rPr>
                <a:latin typeface="Courier"/>
              </a:rPr>
              <a:t> x </a:t>
            </a:r>
            <a:r>
              <a:rPr>
                <a:solidFill>
                  <a:srgbClr val="007020"/>
                </a:solidFill>
                <a:latin typeface="Courier"/>
              </a:rPr>
              <a:t>=</a:t>
            </a:r>
            <a:r>
              <a:rPr>
                <a:latin typeface="Courier"/>
              </a:rPr>
              <a:t> x</a:t>
            </a:r>
          </a:p>
          <a:p>
            <a:pPr lvl="0"/>
            <a:r>
              <a:rPr/>
              <a:t>Nested</a:t>
            </a:r>
          </a:p>
          <a:p>
            <a:pPr lvl="1" indent="0">
              <a:buNone/>
            </a:pPr>
            <a:r>
              <a:rPr>
                <a:solidFill>
                  <a:srgbClr val="007020"/>
                </a:solidFill>
                <a:latin typeface="Courier"/>
              </a:rPr>
              <a:t>g ::</a:t>
            </a:r>
            <a:r>
              <a:rPr>
                <a:latin typeface="Courier"/>
              </a:rPr>
              <a:t> </a:t>
            </a:r>
            <a:r>
              <a:rPr>
                <a:solidFill>
                  <a:srgbClr val="902000"/>
                </a:solidFill>
                <a:latin typeface="Courier"/>
              </a:rPr>
              <a:t>Int</a:t>
            </a:r>
            <a:r>
              <a:rPr>
                <a:latin typeface="Courier"/>
              </a:rPr>
              <a:t> </a:t>
            </a:r>
            <a:r>
              <a:rPr>
                <a:solidFill>
                  <a:srgbClr val="007020"/>
                </a:solidFill>
                <a:latin typeface="Courier"/>
              </a:rPr>
              <a:t>-&gt;</a:t>
            </a:r>
            <a:r>
              <a:rPr>
                <a:latin typeface="Courier"/>
              </a:rPr>
              <a:t> </a:t>
            </a:r>
            <a:r>
              <a:rPr>
                <a:solidFill>
                  <a:srgbClr val="902000"/>
                </a:solidFill>
                <a:latin typeface="Courier"/>
              </a:rPr>
              <a:t>Int</a:t>
            </a:r>
            <a:br/>
            <a:r>
              <a:rPr>
                <a:latin typeface="Courier"/>
              </a:rPr>
              <a:t>g x </a:t>
            </a:r>
            <a:r>
              <a:rPr>
                <a:solidFill>
                  <a:srgbClr val="007020"/>
                </a:solidFill>
                <a:latin typeface="Courier"/>
              </a:rPr>
              <a:t>=</a:t>
            </a:r>
            <a:r>
              <a:rPr>
                <a:latin typeface="Courier"/>
              </a:rPr>
              <a:t> x </a:t>
            </a:r>
            <a:r>
              <a:rPr>
                <a:solidFill>
                  <a:srgbClr val="666666"/>
                </a:solidFill>
                <a:latin typeface="Courier"/>
              </a:rPr>
              <a:t>*</a:t>
            </a:r>
            <a:r>
              <a:rPr>
                <a:latin typeface="Courier"/>
              </a:rPr>
              <a:t> </a:t>
            </a:r>
            <a:r>
              <a:rPr>
                <a:solidFill>
                  <a:srgbClr val="40A070"/>
                </a:solidFill>
                <a:latin typeface="Courier"/>
              </a:rPr>
              <a:t>3</a:t>
            </a:r>
          </a:p>
        </p:txBody>
      </p:sp>
    </p:spTree>
  </p:cSld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Two column slide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sz="half"/>
          </p:nvPr>
        </p:nvSpPr>
        <p:spPr/>
        <p:txBody>
          <a:bodyPr/>
          <a:lstStyle/>
          <a:p>
            <a:pPr lvl="0"/>
            <a:r>
              <a:rPr/>
              <a:t>A total alternative for </a:t>
            </a:r>
            <a:r>
              <a:rPr>
                <a:latin typeface="Courier"/>
              </a:rPr>
              <a:t>head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2" sz="half"/>
          </p:nvPr>
        </p:nvSpPr>
        <p:spPr/>
        <p:txBody>
          <a:bodyPr/>
          <a:lstStyle/>
          <a:p>
            <a:pPr lvl="0" indent="0">
              <a:buNone/>
            </a:pPr>
            <a:r>
              <a:rPr>
                <a:latin typeface="Courier"/>
              </a:rPr>
              <a:t>safeHead :: [a] -&gt; Maybe a
safeHead [] = Nothing
safeHead (x:_) = Just x</a:t>
            </a:r>
          </a:p>
        </p:txBody>
      </p:sp>
    </p:spTree>
  </p:cSld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49</Words>
  <Application>Microsoft Macintosh PowerPoint</Application>
  <PresentationFormat>On-screen Show (16:9)</PresentationFormat>
  <Paragraphs>15</Paragraphs>
  <Slides>4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Calibri</vt:lpstr>
      <vt:lpstr>Office Theme</vt:lpstr>
      <vt:lpstr>Presentation Title</vt:lpstr>
      <vt:lpstr>Slide Title</vt:lpstr>
      <vt:lpstr>Section header</vt:lpstr>
      <vt:lpstr>Slide Title for Two-Content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dcterms:created xsi:type="dcterms:W3CDTF">2022-01-02T22:55:37Z</dcterms:created>
  <dcterms:modified xsi:type="dcterms:W3CDTF">2022-01-02T22:55:37Z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