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61" r:id="rId2"/>
    <p:sldId id="444" r:id="rId3"/>
    <p:sldId id="459" r:id="rId4"/>
    <p:sldId id="4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182E35-7452-2B43-B6F0-B722B6557DCB}" type="doc">
      <dgm:prSet loTypeId="urn:microsoft.com/office/officeart/2005/8/layout/chevro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AFB617-6F9A-C943-8BD4-C4A3007C9DB5}">
      <dgm:prSet phldrT="[Text]"/>
      <dgm:spPr/>
      <dgm:t>
        <a:bodyPr/>
        <a:lstStyle/>
        <a:p>
          <a:r>
            <a:rPr lang="en-US" dirty="0"/>
            <a:t>First</a:t>
          </a:r>
        </a:p>
      </dgm:t>
    </dgm:pt>
    <dgm:pt modelId="{A309B8A9-0063-E940-A5E9-C87206DA67DC}" type="parTrans" cxnId="{E85DE16A-33E2-C34E-B19A-6C1318D8EBC2}">
      <dgm:prSet/>
      <dgm:spPr/>
      <dgm:t>
        <a:bodyPr/>
        <a:lstStyle/>
        <a:p>
          <a:endParaRPr lang="en-US"/>
        </a:p>
      </dgm:t>
    </dgm:pt>
    <dgm:pt modelId="{3CD9DD03-5C3C-3A4D-AA5C-07767E1EB947}" type="sibTrans" cxnId="{E85DE16A-33E2-C34E-B19A-6C1318D8EBC2}">
      <dgm:prSet/>
      <dgm:spPr/>
      <dgm:t>
        <a:bodyPr/>
        <a:lstStyle/>
        <a:p>
          <a:endParaRPr lang="en-US"/>
        </a:p>
      </dgm:t>
    </dgm:pt>
    <dgm:pt modelId="{DF7F2D28-0F00-4A48-8B07-2EFBA5273641}">
      <dgm:prSet phldrT="[Text]"/>
      <dgm:spPr/>
      <dgm:t>
        <a:bodyPr/>
        <a:lstStyle/>
        <a:p>
          <a:r>
            <a:rPr lang="en-US" dirty="0"/>
            <a:t>subtitle</a:t>
          </a:r>
        </a:p>
      </dgm:t>
    </dgm:pt>
    <dgm:pt modelId="{D4ED9F55-1D9B-3D45-BA3C-3C6AD0BF4C7F}" type="parTrans" cxnId="{CF3DA492-14C8-0D47-9906-A2B0D54720D7}">
      <dgm:prSet/>
      <dgm:spPr/>
      <dgm:t>
        <a:bodyPr/>
        <a:lstStyle/>
        <a:p>
          <a:endParaRPr lang="en-US"/>
        </a:p>
      </dgm:t>
    </dgm:pt>
    <dgm:pt modelId="{DF6083D1-5865-1C46-9290-F765D2019E1F}" type="sibTrans" cxnId="{CF3DA492-14C8-0D47-9906-A2B0D54720D7}">
      <dgm:prSet/>
      <dgm:spPr/>
      <dgm:t>
        <a:bodyPr/>
        <a:lstStyle/>
        <a:p>
          <a:endParaRPr lang="en-US"/>
        </a:p>
      </dgm:t>
    </dgm:pt>
    <dgm:pt modelId="{9EB525F0-B8C1-9546-B578-0E01577E6438}">
      <dgm:prSet phldrT="[Text]"/>
      <dgm:spPr/>
      <dgm:t>
        <a:bodyPr/>
        <a:lstStyle/>
        <a:p>
          <a:r>
            <a:rPr lang="en-US" dirty="0"/>
            <a:t>another</a:t>
          </a:r>
        </a:p>
      </dgm:t>
    </dgm:pt>
    <dgm:pt modelId="{B7422188-B1D5-1148-9497-151410DEFB70}" type="parTrans" cxnId="{4E3E5E8B-7800-C342-A95C-286CCAEE282C}">
      <dgm:prSet/>
      <dgm:spPr/>
      <dgm:t>
        <a:bodyPr/>
        <a:lstStyle/>
        <a:p>
          <a:endParaRPr lang="en-US"/>
        </a:p>
      </dgm:t>
    </dgm:pt>
    <dgm:pt modelId="{3EF0DC80-1493-C549-9E7E-178B56F02834}" type="sibTrans" cxnId="{4E3E5E8B-7800-C342-A95C-286CCAEE282C}">
      <dgm:prSet/>
      <dgm:spPr/>
      <dgm:t>
        <a:bodyPr/>
        <a:lstStyle/>
        <a:p>
          <a:endParaRPr lang="en-US"/>
        </a:p>
      </dgm:t>
    </dgm:pt>
    <dgm:pt modelId="{D798402F-3ABD-D342-86F1-5BD307FCB494}">
      <dgm:prSet phldrT="[Text]"/>
      <dgm:spPr/>
      <dgm:t>
        <a:bodyPr/>
        <a:lstStyle/>
        <a:p>
          <a:r>
            <a:rPr lang="en-US" dirty="0"/>
            <a:t>Second</a:t>
          </a:r>
        </a:p>
      </dgm:t>
    </dgm:pt>
    <dgm:pt modelId="{0CAAD0B4-CA08-7249-B877-54C2D05B5937}" type="parTrans" cxnId="{7A29D8C8-13A4-C242-9871-71ED26D4DCD3}">
      <dgm:prSet/>
      <dgm:spPr/>
      <dgm:t>
        <a:bodyPr/>
        <a:lstStyle/>
        <a:p>
          <a:endParaRPr lang="en-US"/>
        </a:p>
      </dgm:t>
    </dgm:pt>
    <dgm:pt modelId="{0016C0CA-0BA2-7043-A236-DB414BC1447A}" type="sibTrans" cxnId="{7A29D8C8-13A4-C242-9871-71ED26D4DCD3}">
      <dgm:prSet/>
      <dgm:spPr/>
      <dgm:t>
        <a:bodyPr/>
        <a:lstStyle/>
        <a:p>
          <a:endParaRPr lang="en-US"/>
        </a:p>
      </dgm:t>
    </dgm:pt>
    <dgm:pt modelId="{F1544E83-FE13-8943-9A3E-71279054C9CD}">
      <dgm:prSet phldrT="[Text]"/>
      <dgm:spPr/>
      <dgm:t>
        <a:bodyPr/>
        <a:lstStyle/>
        <a:p>
          <a:r>
            <a:rPr lang="en-US" dirty="0"/>
            <a:t>yet more</a:t>
          </a:r>
        </a:p>
      </dgm:t>
    </dgm:pt>
    <dgm:pt modelId="{66E3AF34-AE8B-8940-B6D5-B82EFC606850}" type="parTrans" cxnId="{C9CF8098-DFA1-D94E-B446-C737474D300B}">
      <dgm:prSet/>
      <dgm:spPr/>
      <dgm:t>
        <a:bodyPr/>
        <a:lstStyle/>
        <a:p>
          <a:endParaRPr lang="en-US"/>
        </a:p>
      </dgm:t>
    </dgm:pt>
    <dgm:pt modelId="{436048BE-41CE-8946-ADF9-F38EF705C6FD}" type="sibTrans" cxnId="{C9CF8098-DFA1-D94E-B446-C737474D300B}">
      <dgm:prSet/>
      <dgm:spPr/>
      <dgm:t>
        <a:bodyPr/>
        <a:lstStyle/>
        <a:p>
          <a:endParaRPr lang="en-US"/>
        </a:p>
      </dgm:t>
    </dgm:pt>
    <dgm:pt modelId="{9F186B0E-D458-4D47-AB33-B3ADBEB8CFD1}">
      <dgm:prSet phldrT="[Text]"/>
      <dgm:spPr/>
      <dgm:t>
        <a:bodyPr/>
        <a:lstStyle/>
        <a:p>
          <a:r>
            <a:rPr lang="en-US" dirty="0"/>
            <a:t>and yet again</a:t>
          </a:r>
        </a:p>
      </dgm:t>
    </dgm:pt>
    <dgm:pt modelId="{252B68B1-D8A8-A94E-B037-3D0FD728155D}" type="parTrans" cxnId="{8F829F0C-E0B0-4941-B32A-1B2FA991D4DE}">
      <dgm:prSet/>
      <dgm:spPr/>
      <dgm:t>
        <a:bodyPr/>
        <a:lstStyle/>
        <a:p>
          <a:endParaRPr lang="en-US"/>
        </a:p>
      </dgm:t>
    </dgm:pt>
    <dgm:pt modelId="{556E0B3D-A7C2-114E-9CA7-3FF22BEA6FB8}" type="sibTrans" cxnId="{8F829F0C-E0B0-4941-B32A-1B2FA991D4DE}">
      <dgm:prSet/>
      <dgm:spPr/>
      <dgm:t>
        <a:bodyPr/>
        <a:lstStyle/>
        <a:p>
          <a:endParaRPr lang="en-US"/>
        </a:p>
      </dgm:t>
    </dgm:pt>
    <dgm:pt modelId="{C553B4A2-E01A-8840-8E59-7CF0BEEC6256}" type="pres">
      <dgm:prSet presAssocID="{CE182E35-7452-2B43-B6F0-B722B6557DCB}" presName="linearFlow" presStyleCnt="0">
        <dgm:presLayoutVars>
          <dgm:dir/>
          <dgm:animLvl val="lvl"/>
          <dgm:resizeHandles val="exact"/>
        </dgm:presLayoutVars>
      </dgm:prSet>
      <dgm:spPr/>
    </dgm:pt>
    <dgm:pt modelId="{11C3957A-1CF5-4548-A776-8056751F69EB}" type="pres">
      <dgm:prSet presAssocID="{B6AFB617-6F9A-C943-8BD4-C4A3007C9DB5}" presName="composite" presStyleCnt="0"/>
      <dgm:spPr/>
    </dgm:pt>
    <dgm:pt modelId="{5FC7D9E2-C960-0544-8FE5-C82934C13A11}" type="pres">
      <dgm:prSet presAssocID="{B6AFB617-6F9A-C943-8BD4-C4A3007C9DB5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65564305-CE75-3147-A1F0-5BD951E5F1C4}" type="pres">
      <dgm:prSet presAssocID="{B6AFB617-6F9A-C943-8BD4-C4A3007C9DB5}" presName="descendantText" presStyleLbl="alignAcc1" presStyleIdx="0" presStyleCnt="2">
        <dgm:presLayoutVars>
          <dgm:bulletEnabled val="1"/>
        </dgm:presLayoutVars>
      </dgm:prSet>
      <dgm:spPr/>
    </dgm:pt>
    <dgm:pt modelId="{7AD84786-F5EE-864A-A5D0-98516206126D}" type="pres">
      <dgm:prSet presAssocID="{3CD9DD03-5C3C-3A4D-AA5C-07767E1EB947}" presName="sp" presStyleCnt="0"/>
      <dgm:spPr/>
    </dgm:pt>
    <dgm:pt modelId="{1203AA4C-5011-3344-81BA-13D737389357}" type="pres">
      <dgm:prSet presAssocID="{D798402F-3ABD-D342-86F1-5BD307FCB494}" presName="composite" presStyleCnt="0"/>
      <dgm:spPr/>
    </dgm:pt>
    <dgm:pt modelId="{30E41A7A-C582-8346-A0C4-A269A5738961}" type="pres">
      <dgm:prSet presAssocID="{D798402F-3ABD-D342-86F1-5BD307FCB49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86DEDE82-77E5-9147-828F-C4E8290D782F}" type="pres">
      <dgm:prSet presAssocID="{D798402F-3ABD-D342-86F1-5BD307FCB49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8F829F0C-E0B0-4941-B32A-1B2FA991D4DE}" srcId="{D798402F-3ABD-D342-86F1-5BD307FCB494}" destId="{9F186B0E-D458-4D47-AB33-B3ADBEB8CFD1}" srcOrd="1" destOrd="0" parTransId="{252B68B1-D8A8-A94E-B037-3D0FD728155D}" sibTransId="{556E0B3D-A7C2-114E-9CA7-3FF22BEA6FB8}"/>
    <dgm:cxn modelId="{E5899F48-A042-B547-91D2-A3BC014FF1CA}" type="presOf" srcId="{9F186B0E-D458-4D47-AB33-B3ADBEB8CFD1}" destId="{86DEDE82-77E5-9147-828F-C4E8290D782F}" srcOrd="0" destOrd="1" presId="urn:microsoft.com/office/officeart/2005/8/layout/chevron2"/>
    <dgm:cxn modelId="{787F0E54-981C-374B-B791-BDBF34332687}" type="presOf" srcId="{CE182E35-7452-2B43-B6F0-B722B6557DCB}" destId="{C553B4A2-E01A-8840-8E59-7CF0BEEC6256}" srcOrd="0" destOrd="0" presId="urn:microsoft.com/office/officeart/2005/8/layout/chevron2"/>
    <dgm:cxn modelId="{E85DE16A-33E2-C34E-B19A-6C1318D8EBC2}" srcId="{CE182E35-7452-2B43-B6F0-B722B6557DCB}" destId="{B6AFB617-6F9A-C943-8BD4-C4A3007C9DB5}" srcOrd="0" destOrd="0" parTransId="{A309B8A9-0063-E940-A5E9-C87206DA67DC}" sibTransId="{3CD9DD03-5C3C-3A4D-AA5C-07767E1EB947}"/>
    <dgm:cxn modelId="{E3F94272-FF77-3E41-9FA1-5BA84F002B1B}" type="presOf" srcId="{9EB525F0-B8C1-9546-B578-0E01577E6438}" destId="{65564305-CE75-3147-A1F0-5BD951E5F1C4}" srcOrd="0" destOrd="1" presId="urn:microsoft.com/office/officeart/2005/8/layout/chevron2"/>
    <dgm:cxn modelId="{A9E6E674-4684-694D-8BAE-52088FA273E0}" type="presOf" srcId="{D798402F-3ABD-D342-86F1-5BD307FCB494}" destId="{30E41A7A-C582-8346-A0C4-A269A5738961}" srcOrd="0" destOrd="0" presId="urn:microsoft.com/office/officeart/2005/8/layout/chevron2"/>
    <dgm:cxn modelId="{4E3E5E8B-7800-C342-A95C-286CCAEE282C}" srcId="{B6AFB617-6F9A-C943-8BD4-C4A3007C9DB5}" destId="{9EB525F0-B8C1-9546-B578-0E01577E6438}" srcOrd="1" destOrd="0" parTransId="{B7422188-B1D5-1148-9497-151410DEFB70}" sibTransId="{3EF0DC80-1493-C549-9E7E-178B56F02834}"/>
    <dgm:cxn modelId="{CF3DA492-14C8-0D47-9906-A2B0D54720D7}" srcId="{B6AFB617-6F9A-C943-8BD4-C4A3007C9DB5}" destId="{DF7F2D28-0F00-4A48-8B07-2EFBA5273641}" srcOrd="0" destOrd="0" parTransId="{D4ED9F55-1D9B-3D45-BA3C-3C6AD0BF4C7F}" sibTransId="{DF6083D1-5865-1C46-9290-F765D2019E1F}"/>
    <dgm:cxn modelId="{C9CF8098-DFA1-D94E-B446-C737474D300B}" srcId="{D798402F-3ABD-D342-86F1-5BD307FCB494}" destId="{F1544E83-FE13-8943-9A3E-71279054C9CD}" srcOrd="0" destOrd="0" parTransId="{66E3AF34-AE8B-8940-B6D5-B82EFC606850}" sibTransId="{436048BE-41CE-8946-ADF9-F38EF705C6FD}"/>
    <dgm:cxn modelId="{BF3CC3C8-5A83-A244-AF68-FB3A89BAE9FA}" type="presOf" srcId="{F1544E83-FE13-8943-9A3E-71279054C9CD}" destId="{86DEDE82-77E5-9147-828F-C4E8290D782F}" srcOrd="0" destOrd="0" presId="urn:microsoft.com/office/officeart/2005/8/layout/chevron2"/>
    <dgm:cxn modelId="{7A29D8C8-13A4-C242-9871-71ED26D4DCD3}" srcId="{CE182E35-7452-2B43-B6F0-B722B6557DCB}" destId="{D798402F-3ABD-D342-86F1-5BD307FCB494}" srcOrd="1" destOrd="0" parTransId="{0CAAD0B4-CA08-7249-B877-54C2D05B5937}" sibTransId="{0016C0CA-0BA2-7043-A236-DB414BC1447A}"/>
    <dgm:cxn modelId="{9A4D7FC9-1E6F-A342-84E3-63109A4B8D3A}" type="presOf" srcId="{DF7F2D28-0F00-4A48-8B07-2EFBA5273641}" destId="{65564305-CE75-3147-A1F0-5BD951E5F1C4}" srcOrd="0" destOrd="0" presId="urn:microsoft.com/office/officeart/2005/8/layout/chevron2"/>
    <dgm:cxn modelId="{2EE3A0DE-7EEE-BF4E-9FBF-1BBEE4B27CA7}" type="presOf" srcId="{B6AFB617-6F9A-C943-8BD4-C4A3007C9DB5}" destId="{5FC7D9E2-C960-0544-8FE5-C82934C13A11}" srcOrd="0" destOrd="0" presId="urn:microsoft.com/office/officeart/2005/8/layout/chevron2"/>
    <dgm:cxn modelId="{DC75CD23-E20D-0B42-B45E-C62BC15C9888}" type="presParOf" srcId="{C553B4A2-E01A-8840-8E59-7CF0BEEC6256}" destId="{11C3957A-1CF5-4548-A776-8056751F69EB}" srcOrd="0" destOrd="0" presId="urn:microsoft.com/office/officeart/2005/8/layout/chevron2"/>
    <dgm:cxn modelId="{C3E414E2-23FB-3040-97BF-0CE0BFD0F186}" type="presParOf" srcId="{11C3957A-1CF5-4548-A776-8056751F69EB}" destId="{5FC7D9E2-C960-0544-8FE5-C82934C13A11}" srcOrd="0" destOrd="0" presId="urn:microsoft.com/office/officeart/2005/8/layout/chevron2"/>
    <dgm:cxn modelId="{A6764F43-2B94-E74E-AE03-14FF693F1CEE}" type="presParOf" srcId="{11C3957A-1CF5-4548-A776-8056751F69EB}" destId="{65564305-CE75-3147-A1F0-5BD951E5F1C4}" srcOrd="1" destOrd="0" presId="urn:microsoft.com/office/officeart/2005/8/layout/chevron2"/>
    <dgm:cxn modelId="{640399C0-0CF4-074E-928E-F45F6012AB71}" type="presParOf" srcId="{C553B4A2-E01A-8840-8E59-7CF0BEEC6256}" destId="{7AD84786-F5EE-864A-A5D0-98516206126D}" srcOrd="1" destOrd="0" presId="urn:microsoft.com/office/officeart/2005/8/layout/chevron2"/>
    <dgm:cxn modelId="{B1928F4F-FA22-A646-B5FB-FFB365D951EC}" type="presParOf" srcId="{C553B4A2-E01A-8840-8E59-7CF0BEEC6256}" destId="{1203AA4C-5011-3344-81BA-13D737389357}" srcOrd="2" destOrd="0" presId="urn:microsoft.com/office/officeart/2005/8/layout/chevron2"/>
    <dgm:cxn modelId="{A55C767F-7142-7D49-B255-14FCD445EC01}" type="presParOf" srcId="{1203AA4C-5011-3344-81BA-13D737389357}" destId="{30E41A7A-C582-8346-A0C4-A269A5738961}" srcOrd="0" destOrd="0" presId="urn:microsoft.com/office/officeart/2005/8/layout/chevron2"/>
    <dgm:cxn modelId="{4D28E50A-D147-6447-A9B9-BF3A4839F8F9}" type="presParOf" srcId="{1203AA4C-5011-3344-81BA-13D737389357}" destId="{86DEDE82-77E5-9147-828F-C4E8290D782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C7D9E2-C960-0544-8FE5-C82934C13A11}">
      <dsp:nvSpPr>
        <dsp:cNvPr id="0" name=""/>
        <dsp:cNvSpPr/>
      </dsp:nvSpPr>
      <dsp:spPr>
        <a:xfrm rot="5400000">
          <a:off x="-321473" y="324018"/>
          <a:ext cx="2143157" cy="15002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First</a:t>
          </a:r>
        </a:p>
      </dsp:txBody>
      <dsp:txXfrm rot="-5400000">
        <a:off x="1" y="752649"/>
        <a:ext cx="1500210" cy="642947"/>
      </dsp:txXfrm>
    </dsp:sp>
    <dsp:sp modelId="{65564305-CE75-3147-A1F0-5BD951E5F1C4}">
      <dsp:nvSpPr>
        <dsp:cNvPr id="0" name=""/>
        <dsp:cNvSpPr/>
      </dsp:nvSpPr>
      <dsp:spPr>
        <a:xfrm rot="5400000">
          <a:off x="4117578" y="-2614823"/>
          <a:ext cx="1393052" cy="66277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subtitle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another</a:t>
          </a:r>
        </a:p>
      </dsp:txBody>
      <dsp:txXfrm rot="-5400000">
        <a:off x="1500210" y="70548"/>
        <a:ext cx="6559786" cy="1257046"/>
      </dsp:txXfrm>
    </dsp:sp>
    <dsp:sp modelId="{30E41A7A-C582-8346-A0C4-A269A5738961}">
      <dsp:nvSpPr>
        <dsp:cNvPr id="0" name=""/>
        <dsp:cNvSpPr/>
      </dsp:nvSpPr>
      <dsp:spPr>
        <a:xfrm rot="5400000">
          <a:off x="-321473" y="2180503"/>
          <a:ext cx="2143157" cy="15002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Second</a:t>
          </a:r>
        </a:p>
      </dsp:txBody>
      <dsp:txXfrm rot="-5400000">
        <a:off x="1" y="2609134"/>
        <a:ext cx="1500210" cy="642947"/>
      </dsp:txXfrm>
    </dsp:sp>
    <dsp:sp modelId="{86DEDE82-77E5-9147-828F-C4E8290D782F}">
      <dsp:nvSpPr>
        <dsp:cNvPr id="0" name=""/>
        <dsp:cNvSpPr/>
      </dsp:nvSpPr>
      <dsp:spPr>
        <a:xfrm rot="5400000">
          <a:off x="4117578" y="-758338"/>
          <a:ext cx="1393052" cy="66277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yet more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kern="1200" dirty="0"/>
            <a:t>and yet again</a:t>
          </a:r>
        </a:p>
      </dsp:txBody>
      <dsp:txXfrm rot="-5400000">
        <a:off x="1500210" y="1927033"/>
        <a:ext cx="6559786" cy="1257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B02C9-B56A-F665-020E-072FD7033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D7FA8-3B64-6C23-B8C8-C7B4E48D2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00445-DD7C-CC4B-A2D1-A43D30CC5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6CD1E-9ACB-8244-F674-A5B88DBF2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24C90-F1C0-DAF2-408A-A617FE61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48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CCED1-D8B0-3B08-701F-0DB780956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6BC442-673C-38CB-AF1E-0B7BBA980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03F17-6E69-BE83-F070-EBDD6CAB3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6CDB6-0566-F25F-9042-5D01ECA1A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20902-EC58-FF24-6C42-BDB204573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457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3334EB-2989-179E-54CD-90919890B0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00C20A-59F4-2634-564B-74796243D8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82542-EECD-6414-4BF2-6E4924EF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F25CB-7334-BC6C-1CC2-652026E81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0412F-D4C8-3701-CF2F-C1486461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8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A8964-68C6-D599-97A1-4216D92DE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57151-E580-C0B0-1DE2-58412DB65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668595-6666-427C-1FE6-25CE3A1FC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116A4-E9B8-E7C0-9F78-3CB3ADFA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1EAC9-B32A-9873-7F21-1087FCA86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5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9103B-CD68-C844-FE8B-687F6C83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4EA646-5BFF-F9DE-83C1-276C78D1A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25892-2F52-6DF3-A908-6DA7A130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CD115-3EAA-DB4A-2853-6710571B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EE23E-6A25-717A-B845-A0A7047D2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26A99-E3F8-CBD2-77EB-32B684C8B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CB967-7FC8-A218-6375-996FAE363A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E1056-05D8-BAC4-D5FB-014C71B5B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C2FA56-F4C5-8016-7266-0850A5F59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FD66E5-17F5-4D8E-0077-8610057D7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0C044-97D8-4513-0DFA-2BA2C3B08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0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23B49-DEC1-B0DC-678C-B04F827B0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9F437-1AB5-E57F-CAFF-17EB9377E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89AC9-ED48-C3A5-1919-20C87A856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CEDC60-098D-10A9-2E48-851D39166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9D549A-7916-F5ED-A70F-0D9740241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148147-2985-4C6F-3704-212D14501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B3C89B-2CA4-E880-79ED-F4DB2A1D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BBA181-1FA5-DD92-D4B4-7D6A2C5D0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3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0AC09-850D-A296-E0F6-0EDE273CC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B77687-2104-22F6-1B73-82462A514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DE9729-2438-DBE2-5396-249E2C828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46C721-7926-C44C-6D59-AD758F859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036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767A31-F07E-9A79-271A-7443BD272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6D3D0D-1229-78FA-19E0-F83CAA6AF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F52C7-AE78-DCDF-CAFC-2350C4F57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4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876FB-C044-1EC4-23D4-AFA5C1862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812E8-D31A-A6E2-5A40-A18255918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E179D8-86C9-8BF0-6DEC-C0E0D7B92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80EC1-DD67-3CC1-B1B1-FEEB8BAC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ABB9F4-308F-5CC5-0BC0-FB641E7C7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1BE8AC-5CAD-F38C-169F-ECE8790C7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3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79FC1-ABCC-940C-D6A8-503331072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8B2816-13F7-4086-7672-74D2BEA981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2B6A7B-1F2F-7A1E-3294-4ECE2988B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088E4-C696-4ECA-7A09-EDC56791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6F0DB-4B88-AAA4-E33E-4B8711C10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5FE27C-829D-DC2E-4849-7B7FBCA32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02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0A7BFE-2719-C892-D359-243E3A1F1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5CC7C-BC96-44ED-1E9A-7417437AE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E632A-E2EF-AF3A-9090-22B49836B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04D958-CCCA-264C-8230-9CDABE8F0D11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07F62-1C5E-3D8F-0B5F-26DABCE847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E238F-36EF-D32F-94FC-D063D9BF1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3A3E0B-1B7E-9A45-AFB7-CD831CE13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14B70-45D4-562C-778F-9FEC0C17E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30DE7-4BA2-4E91-8A99-A6BC5E708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Provider </a:t>
            </a:r>
            <a:r>
              <a:rPr lang="en-US" dirty="0">
                <a:sym typeface="Wingdings" pitchFamily="2" charset="2"/>
              </a:rPr>
              <a:t> Available LLMs – who manages? How?</a:t>
            </a:r>
          </a:p>
          <a:p>
            <a:r>
              <a:rPr lang="en-US" dirty="0">
                <a:sym typeface="Wingdings" pitchFamily="2" charset="2"/>
              </a:rPr>
              <a:t>EW maintained list of “approved” LLMs for Universal workers</a:t>
            </a:r>
          </a:p>
          <a:p>
            <a:r>
              <a:rPr lang="en-US" dirty="0">
                <a:sym typeface="Wingdings" pitchFamily="2" charset="2"/>
              </a:rPr>
              <a:t>Rebuilding of UWs to the “Newgen” thing completely</a:t>
            </a:r>
          </a:p>
          <a:p>
            <a:r>
              <a:rPr lang="en-US" dirty="0">
                <a:sym typeface="Wingdings" pitchFamily="2" charset="2"/>
              </a:rPr>
              <a:t>Streaming support</a:t>
            </a:r>
          </a:p>
          <a:p>
            <a:r>
              <a:rPr lang="en-US" dirty="0">
                <a:sym typeface="Wingdings" pitchFamily="2" charset="2"/>
              </a:rPr>
              <a:t>Multimodal (voice streaming) models?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95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F7D20-051F-DB53-4D55-525D305D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378"/>
            <a:ext cx="10131425" cy="1456267"/>
          </a:xfrm>
        </p:spPr>
        <p:txBody>
          <a:bodyPr/>
          <a:lstStyle/>
          <a:p>
            <a:r>
              <a:rPr lang="en-US" dirty="0" err="1"/>
              <a:t>Everworker</a:t>
            </a:r>
            <a:r>
              <a:rPr lang="en-US" dirty="0"/>
              <a:t> </a:t>
            </a:r>
            <a:r>
              <a:rPr lang="en-US" dirty="0" err="1"/>
              <a:t>venn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diagram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E4C658D-29AD-931A-A470-070FD9635329}"/>
              </a:ext>
            </a:extLst>
          </p:cNvPr>
          <p:cNvSpPr/>
          <p:nvPr/>
        </p:nvSpPr>
        <p:spPr>
          <a:xfrm>
            <a:off x="4864182" y="356888"/>
            <a:ext cx="3965249" cy="3649055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SKILLS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Specialized Workers / Workflows:</a:t>
            </a:r>
          </a:p>
          <a:p>
            <a:pPr algn="ctr"/>
            <a:endParaRPr lang="en-US" dirty="0"/>
          </a:p>
          <a:p>
            <a:pPr algn="ctr"/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n8n, UI Path, 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other RPA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7B9C0D1-3D47-E965-CD88-E487FB66ECFD}"/>
              </a:ext>
            </a:extLst>
          </p:cNvPr>
          <p:cNvSpPr/>
          <p:nvPr/>
        </p:nvSpPr>
        <p:spPr>
          <a:xfrm>
            <a:off x="7748692" y="356887"/>
            <a:ext cx="3965249" cy="3649055"/>
          </a:xfrm>
          <a:prstGeom prst="ellipse">
            <a:avLst/>
          </a:prstGeom>
          <a:solidFill>
            <a:schemeClr val="accent4">
              <a:alpha val="46209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BRAINS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Universal Workers / AI Agents:</a:t>
            </a:r>
          </a:p>
          <a:p>
            <a:pPr algn="ctr"/>
            <a:endParaRPr lang="en-US" dirty="0"/>
          </a:p>
          <a:p>
            <a:pPr algn="ctr"/>
            <a:r>
              <a:rPr lang="en-US" dirty="0" err="1">
                <a:solidFill>
                  <a:schemeClr val="tx1">
                    <a:lumMod val="75000"/>
                  </a:schemeClr>
                </a:solidFill>
              </a:rPr>
              <a:t>openai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, anthropic,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Crew AI, other 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“AI natives”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A4EB79F-1C00-1C34-947D-886A00DE3F63}"/>
              </a:ext>
            </a:extLst>
          </p:cNvPr>
          <p:cNvSpPr/>
          <p:nvPr/>
        </p:nvSpPr>
        <p:spPr>
          <a:xfrm>
            <a:off x="6306437" y="3045658"/>
            <a:ext cx="3965249" cy="3649055"/>
          </a:xfrm>
          <a:prstGeom prst="ellipse">
            <a:avLst/>
          </a:prstGeom>
          <a:solidFill>
            <a:schemeClr val="accent6">
              <a:lumMod val="60000"/>
              <a:lumOff val="40000"/>
              <a:alpha val="46209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KNOWLEDGE 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Data / </a:t>
            </a:r>
          </a:p>
          <a:p>
            <a:pPr algn="ctr"/>
            <a:r>
              <a:rPr lang="en-US" b="1" dirty="0"/>
              <a:t>RAG Pipelines</a:t>
            </a:r>
          </a:p>
          <a:p>
            <a:pPr algn="ctr"/>
            <a:endParaRPr lang="en-US" dirty="0"/>
          </a:p>
          <a:p>
            <a:pPr algn="ctr"/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Vector DBs, specialized data prep vendors, 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BF90C8-EC5F-A28C-B1ED-DA563141408D}"/>
              </a:ext>
            </a:extLst>
          </p:cNvPr>
          <p:cNvSpPr txBox="1"/>
          <p:nvPr/>
        </p:nvSpPr>
        <p:spPr>
          <a:xfrm>
            <a:off x="8766787" y="3429000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glean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53F198-2A22-1162-5DB4-68AD4E0D3C35}"/>
              </a:ext>
            </a:extLst>
          </p:cNvPr>
          <p:cNvSpPr txBox="1"/>
          <p:nvPr/>
        </p:nvSpPr>
        <p:spPr>
          <a:xfrm>
            <a:off x="8045660" y="3036724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EW</a:t>
            </a:r>
          </a:p>
        </p:txBody>
      </p:sp>
    </p:spTree>
    <p:extLst>
      <p:ext uri="{BB962C8B-B14F-4D97-AF65-F5344CB8AC3E}">
        <p14:creationId xmlns:p14="http://schemas.microsoft.com/office/powerpoint/2010/main" val="3906122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053DE-A26C-7059-8533-7C74188BE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BB81E6C-94A1-FB34-289B-68C43B3772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283709"/>
              </p:ext>
            </p:extLst>
          </p:nvPr>
        </p:nvGraphicFramePr>
        <p:xfrm>
          <a:off x="838200" y="1825625"/>
          <a:ext cx="1051559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78514367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12231874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427108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Col1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042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Antich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188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422974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CC2355E3-D3A1-E588-0F65-05CC788F6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904170"/>
            <a:ext cx="2870200" cy="135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022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8B1A1-1C28-14DA-EC7A-9BA6ADD56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Smart Art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BEEE538-B742-3E6A-328D-87F05CA2F2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8308664"/>
              </p:ext>
            </p:extLst>
          </p:nvPr>
        </p:nvGraphicFramePr>
        <p:xfrm>
          <a:off x="917904" y="2154621"/>
          <a:ext cx="8128000" cy="4004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0422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5204</TotalTime>
  <Words>114</Words>
  <Application>Microsoft Macintosh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Office Theme</vt:lpstr>
      <vt:lpstr>LLMs</vt:lpstr>
      <vt:lpstr>Everworker venn  diagram</vt:lpstr>
      <vt:lpstr>Table</vt:lpstr>
      <vt:lpstr>Smart 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 Antic</dc:creator>
  <cp:lastModifiedBy>Anton Antic</cp:lastModifiedBy>
  <cp:revision>4</cp:revision>
  <dcterms:created xsi:type="dcterms:W3CDTF">2025-11-04T19:20:30Z</dcterms:created>
  <dcterms:modified xsi:type="dcterms:W3CDTF">2025-11-08T10:05:07Z</dcterms:modified>
</cp:coreProperties>
</file>