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howSpecialPlsOnTitleSld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notesMaster" Target="notesMasters/notesMaster1.xml" /><Relationship Id="rId13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12" Type="http://schemas.openxmlformats.org/officeDocument/2006/relationships/theme" Target="theme/theme1.xml" /><Relationship Id="rId11" Type="http://schemas.openxmlformats.org/officeDocument/2006/relationships/viewProps" Target="viewProps.xml" /><Relationship Id="rId10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208CEC-B99B-544E-8F36-4CCCF542E52E}" type="datetimeFigureOut">
              <a:rPr lang="en-US" smtClean="0"/>
              <a:t>9/17/21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35021-86F2-1D42-A814-595F88017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387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 blank slide: does it have a footer?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35021-86F2-1D42-A814-595F88017F0C}" type="slidenum">
              <a:rPr lang="en-US"/>
              <a:t>7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9CA4F-0D16-D041-B77A-67C782728983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A0910-7638-294D-BA41-61AB60F59CD2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8F6C-06B1-1A47-92C1-9BF29053E5CA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0494E-FA2A-BE4A-8DE3-0570D01A7431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C3803-0909-FF4B-A076-27D06CCD94AB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303D-CFF3-F942-B4C5-80D923DA718E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0713C-E51D-A14C-9D4D-FA6052420E2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DEA0F-D4DF-DB47-954C-7D2BE830BF0B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C688-1067-A642-82A0-FD875A41F4E1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EA3EC-C7E7-404F-B16B-40EBFF470AB7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4A159-0DB0-C44C-81EA-9350FB0BD669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917AB-F7E2-274F-8E7B-FBE3C14EEBD8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C59BE-FAEF-AC43-9A0B-BDFA59E60C4A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3D988-67B9-E94C-AC4A-DF34B0196B9A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DEF1B-4FBE-7446-9BD2-B0CCA7EBC929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D789F-702A-CC4C-8647-BEA5885AA30B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49AD9-11F2-2447-BB59-57D3D74F13B4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26DAE14-C539-8F4B-894B-4A0BF18ECA14}" type="datetime1">
              <a:rPr lang="en-IE" smtClean="0"/>
              <a:t>17/09/2021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fooooooter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hdr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indent="0" marL="0">
              <a:buNone/>
            </a:pPr>
            <a:br/>
            <a:br/>
            <a:r>
              <a:rPr/>
              <a:t>Me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there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F65EA3EC-C7E7-404F-B16B-40EBFF470AB7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fooooooter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Layouts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3C94A159-0DB0-C44C-81EA-9350FB0BD669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fooooooter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3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Does it work on other layouts?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5181600" y="977900"/>
          <a:ext cx="6172200" cy="48641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3086100"/>
                <a:gridCol w="30861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838D789F-702A-CC4C-8647-BEA5885AA30B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fooooooter</a:t>
            </a:r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hello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goood bye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D64917AB-F7E2-274F-8E7B-FBE3C14EEBD8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fooooooter</a:t>
            </a:r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5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there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2501900"/>
          <a:ext cx="50165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oh wait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311900" y="2501900"/>
          <a:ext cx="50292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7" name="Date Placeholder 6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9FBC59BE-FAEF-AC43-9A0B-BDFA59E60C4A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8" name="Footer Placeholder 7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fooooooter</a:t>
            </a:r>
            <a:endParaRPr dirty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804DEF1B-4FBE-7446-9BD2-B0CCA7EBC929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3" name="Footer Placeholder 2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fooooooter</a:t>
            </a:r>
            <a:endParaRPr dirty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</dc:title>
  <dc:creator>Me</dc:creator>
  <cp:keywords/>
  <dcterms:created xsi:type="dcterms:W3CDTF">2024-01-26T12:37:07Z</dcterms:created>
  <dcterms:modified xsi:type="dcterms:W3CDTF">2024-01-26T12:37:07Z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ate">
    <vt:lpwstr>14/09/1995</vt:lpwstr>
  </property>
</Properties>
</file>