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firstSlideNum="3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32B0-BD3F-6E46-9BEB-6E2409794A3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4D72-A0C2-9048-AD77-98AAB3355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2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E4D72-A0C2-9048-AD77-98AAB335549D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09B6-F3D6-3441-A75B-ECADB707C57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D6EC-31C7-7E47-A582-38A7927AE53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8D78-8600-AB4E-B963-B6BBACD3D3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9A56-6470-3347-B121-096B91DB7A6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A4CB-2128-F441-B4BA-6E9F69816C7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54122-8EA0-3242-B2C2-6D9248146E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4FC0C-44C4-6A4B-98D0-F3175A80D08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052A-F07B-D543-854C-6C6AD5442A0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5B20-6F49-E64F-85E8-455B96A9367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6C73-8C66-D946-8371-485C79B9B83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8836298-4747-D04E-BA09-F85EC3564D33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181600" y="977900"/>
          <a:ext cx="6172200" cy="4864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3086100"/>
                <a:gridCol w="3086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2024-01-26T12:37:07Z</dcterms:created>
  <dcterms:modified xsi:type="dcterms:W3CDTF">2024-01-26T12:37:07Z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