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4D2BA-CF27-2D41-96B4-CC91E5FF6FC4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DE3F3-B599-B54E-AA06-9B0D2D70B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30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DE3F3-B599-B54E-AA06-9B0D2D70B158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IE"/>
              <a:t>9/21/21</a:t>
            </a:r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Me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181600" y="977900"/>
          <a:ext cx="6172200" cy="4864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3086100"/>
                <a:gridCol w="30861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2024-01-26T12:37:07Z</dcterms:created>
  <dcterms:modified xsi:type="dcterms:W3CDTF">2024-01-26T12:37:07Z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