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notesMasters/notesMaster1.xml" ContentType="application/vnd.openxmlformats-officedocument.presentationml.notesMaster+xml"/>
  <Override PartName="/ppt/theme/theme2.xml" ContentType="application/vnd.openxmlformats-officedocument.theme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84" d="100"/>
          <a:sy n="84" d="100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notesMaster" Target="notesMasters/notesMaster1.xml" /><Relationship Id="rId8" Type="http://schemas.openxmlformats.org/officeDocument/2006/relationships/viewProps" Target="viewProps.xml" /><Relationship Id="rId7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10" Type="http://schemas.openxmlformats.org/officeDocument/2006/relationships/tableStyles" Target="tableStyles.xml" /><Relationship Id="rId9" Type="http://schemas.openxmlformats.org/officeDocument/2006/relationships/theme" Target="theme/theme1.xml" 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C1CCF-B725-44A7-AA57-5E433BD85C9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DFEC3-8487-43E8-A154-7C12CBC1FF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709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?>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?>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/>
              <a:t>a</a:t>
            </a:r>
            <a:r>
              <a:rPr/>
              <a:t> </a:t>
            </a:r>
            <a:r>
              <a:rPr/>
              <a:t>note.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Here</a:t>
            </a:r>
            <a:r>
              <a:rPr/>
              <a:t> </a:t>
            </a:r>
            <a:r>
              <a:rPr/>
              <a:t>is</a:t>
            </a:r>
            <a:r>
              <a:rPr/>
              <a:t> </a:t>
            </a:r>
            <a:r>
              <a:rPr i="1"/>
              <a:t>some</a:t>
            </a:r>
            <a:r>
              <a:rPr/>
              <a:t> </a:t>
            </a:r>
            <a:r>
              <a:rPr b="1"/>
              <a:t>other</a:t>
            </a:r>
            <a:r>
              <a:rPr/>
              <a:t> </a:t>
            </a:r>
            <a:r>
              <a:rPr/>
              <a:t>formatting.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1</a:t>
            </a:fld>
            <a:endParaRPr lang="en-US"/>
          </a:p>
        </p:txBody>
      </p:sp>
    </p:spTree>
  </p:cSld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first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div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The</a:t>
            </a:r>
            <a:r>
              <a:rPr/>
              <a:t> </a:t>
            </a:r>
            <a:r>
              <a:rPr/>
              <a:t>second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div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3</a:t>
            </a:fld>
            <a:endParaRPr lang="en-US"/>
          </a:p>
        </p:txBody>
      </p:sp>
    </p:spTree>
  </p:cSld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</a:t>
            </a:r>
            <a:r>
              <a:rPr/>
              <a:t> </a:t>
            </a:r>
            <a:r>
              <a:rPr/>
              <a:t>link</a:t>
            </a:r>
            <a:r>
              <a:rPr/>
              <a:t> </a:t>
            </a:r>
            <a:r>
              <a:rPr/>
              <a:t>here.</a:t>
            </a:r>
          </a:p>
          <a:p>
            <a:pPr lvl="0" marL="0" indent="0">
              <a:buNone/>
            </a:pPr>
          </a:p>
          <a:p>
            <a:pPr lvl="0" marL="0" indent="0">
              <a:buNone/>
            </a:pPr>
            <a:r>
              <a:rPr/>
              <a:t>No</a:t>
            </a:r>
            <a:r>
              <a:rPr/>
              <a:t> </a:t>
            </a:r>
            <a:r>
              <a:rPr/>
              <a:t>note</a:t>
            </a:r>
            <a:r>
              <a:rPr/>
              <a:t> </a:t>
            </a:r>
            <a:r>
              <a:rPr/>
              <a:t>here.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BDFEC3-8487-43E8-A154-7C12CBC1FFF2}" type="slidenum">
              <a:rPr lang="en-US"/>
              <a:t>4</a:t>
            </a:fld>
            <a:endParaRPr lang="en-US"/>
          </a:p>
        </p:txBody>
      </p:sp>
    </p:spTree>
  </p:cSld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a slide.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page with no speaker notes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A page with two notes.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Strip links and footnotes.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2019-04-05T11:55:10Z</dcterms:created>
  <dcterms:modified xsi:type="dcterms:W3CDTF">2019-04-05T11:55:10Z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