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 action="ppaction://hlinksldjump"/>
              </a:rPr>
              <a:t>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