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5" Type="http://schemas.openxmlformats.org/officeDocument/2006/relationships/viewProps" Target="viewProps.xml" /><Relationship Id="rId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Table,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caption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1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2019-01-25T11:56:10Z</dcterms:created>
  <dcterms:modified xsi:type="dcterms:W3CDTF">2019-01-25T11:56:10Z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