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3" autoAdjust="0"/>
    <p:restoredTop sz="94711" autoAdjust="0"/>
  </p:normalViewPr>
  <p:slideViewPr>
    <p:cSldViewPr snapToGrid="0" snapToObjects="1">
      <p:cViewPr varScale="1">
        <p:scale>
          <a:sx n="93" d="100"/>
          <a:sy n="93" d="100"/>
        </p:scale>
        <p:origin x="102" y="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?>
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notesMaster" Target="notesMasters/notesMaster1.xml" /><Relationship Id="rId9" Type="http://schemas.openxmlformats.org/officeDocument/2006/relationships/tableStyles" Target="tableStyles.xml" /><Relationship Id="rId8" Type="http://schemas.openxmlformats.org/officeDocument/2006/relationships/theme" Target="theme/theme1.xml" /><Relationship Id="rId1" Type="http://schemas.openxmlformats.org/officeDocument/2006/relationships/slideMaster" Target="slideMasters/slideMaster1.xml" /><Relationship Id="rId7" Type="http://schemas.openxmlformats.org/officeDocument/2006/relationships/viewProps" Target="viewProps.xml" /><Relationship Id="rId6" Type="http://schemas.openxmlformats.org/officeDocument/2006/relationships/presProps" Target="pres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C1CCF-B725-44A7-AA57-5E433BD85C9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DFEC3-8487-43E8-A154-7C12CBC1F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709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
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_rels/notesSlide2.xml.rels><?xml version="1.0" encoding="UTF-8"?>
<Relationships xmlns="http://schemas.openxmlformats.org/package/2006/relationships"><Relationship Id="rId2" Type="http://schemas.openxmlformats.org/officeDocument/2006/relationships/slide" Target="../slides/slide2.xml" /><Relationship Id="rId1" Type="http://schemas.openxmlformats.org/officeDocument/2006/relationships/notesMaster" Target="../notesMasters/notesMaster1.xml" /></Relationships>
</file>

<file path=ppt/notesSlides/_rels/notesSlide3.xml.rels><?xml version="1.0" encoding="UTF-8"?>
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chicken</a:t>
            </a:r>
            <a:r>
              <a:rPr/>
              <a:t> </a:t>
            </a:r>
            <a:r>
              <a:rPr/>
              <a:t>and</a:t>
            </a:r>
            <a:r>
              <a:rPr/>
              <a:t> </a:t>
            </a:r>
            <a:r>
              <a:rPr/>
              <a:t>dumplings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1</a:t>
            </a:fld>
            <a:endParaRPr lang="en-US"/>
          </a:p>
        </p:txBody>
      </p:sp>
    </p:spTree>
  </p:cSld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foo</a:t>
            </a:r>
            <a:r>
              <a:rPr/>
              <a:t> </a:t>
            </a:r>
            <a:r>
              <a:rPr/>
              <a:t>bar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2</a:t>
            </a:fld>
            <a:endParaRPr lang="en-US"/>
          </a:p>
        </p:txBody>
      </p:sp>
    </p:spTree>
  </p:cSld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Some</a:t>
            </a:r>
            <a:r>
              <a:rPr/>
              <a:t> </a:t>
            </a:r>
            <a:r>
              <a:rPr/>
              <a:t>notes</a:t>
            </a:r>
            <a:r>
              <a:rPr/>
              <a:t> </a:t>
            </a:r>
            <a:r>
              <a:rPr/>
              <a:t>inside</a:t>
            </a:r>
            <a:r>
              <a:rPr/>
              <a:t> </a:t>
            </a:r>
            <a:r>
              <a:rPr/>
              <a:t>a</a:t>
            </a:r>
            <a:r>
              <a:rPr/>
              <a:t> </a:t>
            </a:r>
            <a:r>
              <a:rPr/>
              <a:t>column</a:t>
            </a:r>
          </a:p>
          <a:p>
            <a:pPr lvl="0" marL="0" indent="0">
              <a:buNone/>
            </a:pPr>
          </a:p>
          <a:p>
            <a:pPr lvl="0" marL="0" indent="0">
              <a:buNone/>
            </a:pPr>
            <a:r>
              <a:rPr/>
              <a:t>Some</a:t>
            </a:r>
            <a:r>
              <a:rPr/>
              <a:t> </a:t>
            </a:r>
            <a:r>
              <a:rPr/>
              <a:t>notes</a:t>
            </a:r>
            <a:r>
              <a:rPr/>
              <a:t> </a:t>
            </a:r>
            <a:r>
              <a:rPr/>
              <a:t>outside</a:t>
            </a:r>
            <a:r>
              <a:rPr/>
              <a:t> </a:t>
            </a:r>
            <a:r>
              <a:rPr/>
              <a:t>the</a:t>
            </a:r>
            <a:r>
              <a:rPr/>
              <a:t> </a:t>
            </a:r>
            <a:r>
              <a:rPr/>
              <a:t>column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3</a:t>
            </a:fld>
            <a:endParaRPr lang="en-US"/>
          </a:p>
        </p:txBody>
      </p:sp>
    </p:spTree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1.jpg" />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2.xml" />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notesSlide" Target="../notesSlides/notesSlide3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alune.jp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2565400" y="1600200"/>
            <a:ext cx="4013200" cy="4013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57200" y="5613400"/>
            <a:ext cx="8229600" cy="508000"/>
          </a:xfrm>
          <a:prstGeom prst="rect">
            <a:avLst/>
          </a:prstGeom>
          <a:noFill/>
        </p:spPr>
        <p:txBody>
          <a:bodyPr/>
          <a:lstStyle/>
          <a:p>
            <a:pPr lvl="0" marL="0" indent="0" algn="ctr">
              <a:buNone/>
            </a:pPr>
            <a:r>
              <a:rPr/>
              <a:t>The</a:t>
            </a:r>
            <a:r>
              <a:rPr/>
              <a:t> </a:t>
            </a:r>
            <a:r>
              <a:rPr/>
              <a:t>moon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01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Right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Left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Center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Default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1" name="TextBox 3"/>
          <p:cNvSpPr txBox="1"/>
          <p:nvPr/>
        </p:nvSpPr>
        <p:spPr>
          <a:xfrm>
            <a:off x="457200" y="5613400"/>
            <a:ext cx="8229600" cy="508000"/>
          </a:xfrm>
          <a:prstGeom prst="rect">
            <a:avLst/>
          </a:prstGeom>
          <a:noFill/>
        </p:spPr>
        <p:txBody>
          <a:bodyPr/>
          <a:lstStyle/>
          <a:p>
            <a:pPr lvl="0" marL="0" indent="0" algn="ctr">
              <a:buNone/>
            </a:pPr>
            <a:r>
              <a:rPr/>
              <a:t>Demonstration</a:t>
            </a:r>
            <a:r>
              <a:rPr/>
              <a:t> </a:t>
            </a:r>
            <a:r>
              <a:rPr/>
              <a:t>of</a:t>
            </a:r>
            <a:r>
              <a:rPr/>
              <a:t> </a:t>
            </a:r>
            <a:r>
              <a:rPr/>
              <a:t>simple</a:t>
            </a:r>
            <a:r>
              <a:rPr/>
              <a:t> </a:t>
            </a:r>
            <a:r>
              <a:rPr/>
              <a:t>table</a:t>
            </a:r>
            <a:r>
              <a:rPr/>
              <a:t> </a:t>
            </a:r>
            <a:r>
              <a:rPr/>
              <a:t>syntax,</a:t>
            </a:r>
            <a:r>
              <a:rPr/>
              <a:t> </a:t>
            </a:r>
            <a:r>
              <a:rPr/>
              <a:t>with</a:t>
            </a:r>
            <a:r>
              <a:rPr/>
              <a:t> </a:t>
            </a:r>
            <a:r>
              <a:rPr/>
              <a:t>alignment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1"/>
            <a:r>
              <a:rPr/>
              <a:t>some stuff</a:t>
            </a:r>
          </a:p>
          <a:p>
            <a:pPr lvl="1"/>
            <a:r>
              <a:rPr/>
              <a:t>some more stuff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Some other </a:t>
            </a:r>
            <a:r>
              <a:rPr i="1"/>
              <a:t>stuff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26</Words>
  <Application>Microsoft Office PowerPoint</Application>
  <PresentationFormat>On-screen Show (4:3)</PresentationFormat>
  <Paragraphs>10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Title</vt:lpstr>
      <vt:lpstr>Slide Title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2019-01-25T11:56:11Z</dcterms:created>
  <dcterms:modified xsi:type="dcterms:W3CDTF">2019-01-25T11:56:11Z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