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8" Type="http://schemas.openxmlformats.org/officeDocument/2006/relationships/viewProps" Target="viewProps.xml" /><Relationship Id="rId7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note.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</a:t>
            </a:r>
            <a:r>
              <a:rPr/>
              <a:t>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first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second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link</a:t>
            </a:r>
            <a:r>
              <a:rPr/>
              <a:t> </a:t>
            </a:r>
            <a:r>
              <a:rPr/>
              <a:t>here.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2019-01-25T11:56:10Z</dcterms:created>
  <dcterms:modified xsi:type="dcterms:W3CDTF">2019-01-25T11:56:10Z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