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3" autoAdjust="0"/>
    <p:restoredTop sz="94711" autoAdjust="0"/>
  </p:normalViewPr>
  <p:slideViewPr>
    <p:cSldViewPr snapToGrid="0" snapToObjects="1">
      <p:cViewPr varScale="1">
        <p:scale>
          <a:sx n="93" d="100"/>
          <a:sy n="93" d="100"/>
        </p:scale>
        <p:origin x="10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2/17/2018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Break with a new section-level header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/>
          <a:p>
            <a:pPr lvl="0" marL="0" indent="0">
              <a:buNone/>
            </a:pPr>
            <a:r>
              <a:rPr/>
              <a:t>Below</a:t>
            </a:r>
            <a:r>
              <a:rPr/>
              <a:t> </a:t>
            </a:r>
            <a:r>
              <a:rPr/>
              <a:t>section-level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Section-level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Third slide (with a section-level of 2)</a:t>
            </a:r>
          </a:p>
        </p:txBody>
      </p:sp>
    </p:spTree>
  </p:cSld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This is another slide.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26</Words>
  <Application>Microsoft Office PowerPoint</Application>
  <PresentationFormat>On-screen Show (4:3)</PresentationFormat>
  <Paragraphs>10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Title</vt:lpstr>
      <vt:lpstr>Slide Title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2019-01-25T11:56:09Z</dcterms:created>
  <dcterms:modified xsi:type="dcterms:W3CDTF">2019-01-25T11:56:09Z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