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3" autoAdjust="0"/>
    <p:restoredTop sz="94711" autoAdjust="0"/>
  </p:normalViewPr>
  <p:slideViewPr>
    <p:cSldViewPr snapToGrid="0" snapToObjects="1">
      <p:cViewPr varScale="1">
        <p:scale>
          <a:sx n="93" d="100"/>
          <a:sy n="93" d="100"/>
        </p:scale>
        <p:origin x="10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?>
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7" Type="http://schemas.openxmlformats.org/officeDocument/2006/relationships/tableStyles" Target="tableStyles.xml" /><Relationship Id="rId6" Type="http://schemas.openxmlformats.org/officeDocument/2006/relationships/theme" Target="theme/theme1.xml" /><Relationship Id="rId1" Type="http://schemas.openxmlformats.org/officeDocument/2006/relationships/slideMaster" Target="slideMasters/slideMaster1.xml" /><Relationship Id="rId5" Type="http://schemas.openxmlformats.org/officeDocument/2006/relationships/viewProps" Target="viewProps.xml" /><Relationship Id="rId4" Type="http://schemas.openxmlformats.org/officeDocument/2006/relationships/presProps" Target="pres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2/17/2018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slide" Target="slide2.xml" /><Relationship Id="rId3" Type="http://schemas.openxmlformats.org/officeDocument/2006/relationships/slide" Target="slide2.xml" />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Here is one note.</a:t>
            </a:r>
            <a:r>
              <a:rPr baseline="30000">
                <a:hlinkClick r:id="rId2" action="ppaction://hlinksldjump"/>
              </a:rPr>
              <a:t>1</a:t>
            </a:r>
            <a:r>
              <a:rPr/>
              <a:t> And one more note.</a:t>
            </a:r>
            <a:r>
              <a:rPr baseline="30000">
                <a:hlinkClick r:id="rId3" action="ppaction://hlinksldjump"/>
              </a:rPr>
              <a:t>2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Notes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marL="0" indent="0">
              <a:buNone/>
            </a:pPr>
            <a:r>
              <a:rPr sz="1800"/>
              <a:t>1. Here is the note.</a:t>
            </a:r>
          </a:p>
          <a:p>
            <a:pPr lvl="0" marL="0" indent="0">
              <a:buNone/>
            </a:pPr>
            <a:r>
              <a:rPr sz="1800"/>
              <a:t>2. And another note.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26</Words>
  <Application>Microsoft Office PowerPoint</Application>
  <PresentationFormat>On-screen Show (4:3)</PresentationFormat>
  <Paragraphs>10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5" baseType="lpstr">
      <vt:lpstr>Arial</vt:lpstr>
      <vt:lpstr>Calibri</vt:lpstr>
      <vt:lpstr>Office Theme</vt:lpstr>
      <vt:lpstr>Title</vt:lpstr>
      <vt:lpstr>Slide Title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2019-01-25T11:56:10Z</dcterms:created>
  <dcterms:modified xsi:type="dcterms:W3CDTF">2019-01-25T11:56:10Z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