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some text, written as a raw inline: </a:t>
            </a: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arbitrary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2018-10-20T12:59:22Z</dcterms:created>
  <dcterms:modified xsi:type="dcterms:W3CDTF">2018-10-20T12:59:22Z</dcterms:modified>
</cp:coreProperties>
</file>