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3" autoAdjust="0"/>
    <p:restoredTop sz="94711" autoAdjust="0"/>
  </p:normalViewPr>
  <p:slideViewPr>
    <p:cSldViewPr snapToGrid="0" snapToObjects="1">
      <p:cViewPr varScale="1">
        <p:scale>
          <a:sx n="93" d="100"/>
          <a:sy n="93" d="100"/>
        </p:scale>
        <p:origin x="102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5" Type="http://schemas.openxmlformats.org/officeDocument/2006/relationships/viewProps" Target="viewProps.xml" /><Relationship Id="rId4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is some text, written as a raw inline: </a:t>
            </a:r>
            <a:r>
              <a:rPr/>
              <a:t>Here are examples of </a:t>
            </a:r>
            <a:r>
              <a:rPr i="1"/>
              <a:t>italics</a:t>
            </a:r>
            <a:r>
              <a:rPr/>
              <a:t>, </a:t>
            </a:r>
            <a:r>
              <a:rPr b="1"/>
              <a:t>bold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/>
              <a:t>Bulleted bulleted lists.</a:t>
            </a:r>
          </a:p>
          <a:p>
            <a:pPr lvl="1"/>
            <a:r>
              <a:rPr/>
              <a:t>And go to arbitrary depth.</a:t>
            </a:r>
          </a:p>
          <a:p>
            <a:pPr lvl="2"/>
            <a:r>
              <a:rPr/>
              <a:t>Like this</a:t>
            </a:r>
          </a:p>
          <a:p>
            <a:pPr lvl="3"/>
            <a:r>
              <a:rPr/>
              <a:t>Or this</a:t>
            </a:r>
          </a:p>
          <a:p>
            <a:pPr lvl="2"/>
            <a:r>
              <a:rPr/>
              <a:t>Back to here.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26</Words>
  <Application>Microsoft Office PowerPoint</Application>
  <PresentationFormat>On-screen Show (4:3)</PresentationFormat>
  <Paragraphs>10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Title</vt:lpstr>
      <vt:lpstr>Slide Title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2018-10-20T12:59:19Z</dcterms:created>
  <dcterms:modified xsi:type="dcterms:W3CDTF">2018-10-20T12:59:19Z</dcterms:modified>
</cp:coreProperties>
</file>