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3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Table of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 action="ppaction://hlinksldjump"/>
              </a:rPr>
              <a:t>Notes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2018-03-24T15:04:01Z</dcterms:created>
  <dcterms:modified xsi:type="dcterms:W3CDTF">2018-03-24T15:04:01Z</dcterms:modified>
</cp:coreProperties>
</file>