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3" Type="http://schemas.openxmlformats.org/officeDocument/2006/relationships/tableStyles" Target="tableStyles.xml" /><Relationship Id="rId12" Type="http://schemas.openxmlformats.org/officeDocument/2006/relationships/theme" Target="theme/theme1.xml" /><Relationship Id="rId11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8/12/21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Layouts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br/>
            <a:br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title and content slide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…is a two-column slide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Content with Caption slide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Comparison slide: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2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769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some other text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Layouts</dc:title>
  <dc:creator/>
  <cp:keywords/>
  <dcterms:created xsi:type="dcterms:W3CDTF">2022-01-02T22:55:43Z</dcterms:created>
  <dcterms:modified xsi:type="dcterms:W3CDTF">2022-01-02T22:55:43Z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