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870200" y="1193800"/>
            <a:ext cx="33909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124200" y="1193800"/>
            <a:ext cx="2882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Moon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One More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124200" y="1193800"/>
            <a:ext cx="2882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Moon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2022-01-02T22:55:37Z</dcterms:created>
  <dcterms:modified xsi:type="dcterms:W3CDTF">2022-01-02T22:55:37Z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