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5" Type="http://schemas.openxmlformats.org/officeDocument/2006/relationships/viewProps" Target="viewProps.xml" /><Relationship Id="rId4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 sz="1800"/>
              <a:t>1. Here is the note.</a:t>
            </a:r>
          </a:p>
          <a:p>
            <a:pPr lvl="0" indent="0" marL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2022-01-02T22:55:37Z</dcterms:created>
  <dcterms:modified xsi:type="dcterms:W3CDTF">2022-01-02T22:55:37Z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