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 custom 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br/>
            <a:br/>
            <a:r>
              <a:rPr/>
              <a:t>A. 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Short description &amp;.</dc:description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