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4038600" cy="33909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32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48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