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notesMaster" Target="notesMasters/notesMaster1.xml" /><Relationship Id="rId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2" Type="http://schemas.openxmlformats.org/officeDocument/2006/relationships/tableStyles" Target="tableStyles.xml" /><Relationship Id="rId11" Type="http://schemas.openxmlformats.org/officeDocument/2006/relationships/theme" Target="theme/theme1.xml" /><Relationship Id="rId10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Blank slides can have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3.jpg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 (with background image)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moon background.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movie background.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Background images work in two-column layout.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can have images on slides that have background images: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2022-01-02T22:55:42Z</dcterms:created>
  <dcterms:modified xsi:type="dcterms:W3CDTF">2022-01-02T22:55:42Z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